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hCZAGohurVHCi1wDq2eYHbeI9t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customschemas.google.com/relationships/presentationmetadata" Target="metadata"/><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Welcome to the Weaselhead. This is an introductory presentation to help you prepare for your upcoming field trip.</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Behaviour Expectations:</a:t>
            </a:r>
            <a:endParaRPr/>
          </a:p>
          <a:p>
            <a:pPr indent="-171450" lvl="0" marL="171450" rtl="0" algn="l">
              <a:spcBef>
                <a:spcPts val="0"/>
              </a:spcBef>
              <a:spcAft>
                <a:spcPts val="0"/>
              </a:spcAft>
              <a:buClr>
                <a:schemeClr val="dk1"/>
              </a:buClr>
              <a:buSzPts val="1200"/>
              <a:buFont typeface="Calibri"/>
              <a:buChar char="-"/>
            </a:pPr>
            <a:r>
              <a:rPr lang="en-CA"/>
              <a:t>Always remain with your assigned groups and in sight of adult leaders.</a:t>
            </a:r>
            <a:endParaRPr/>
          </a:p>
          <a:p>
            <a:pPr indent="-171450" lvl="0" marL="171450" rtl="0" algn="l">
              <a:spcBef>
                <a:spcPts val="0"/>
              </a:spcBef>
              <a:spcAft>
                <a:spcPts val="0"/>
              </a:spcAft>
              <a:buClr>
                <a:schemeClr val="dk1"/>
              </a:buClr>
              <a:buSzPts val="1200"/>
              <a:buFont typeface="Calibri"/>
              <a:buChar char="-"/>
            </a:pPr>
            <a:r>
              <a:rPr lang="en-CA"/>
              <a:t>There will always be an adult leading, and someone at the back, sweeping the groups.</a:t>
            </a:r>
            <a:endParaRPr/>
          </a:p>
          <a:p>
            <a:pPr indent="-171450" lvl="0" marL="171450" rtl="0" algn="l">
              <a:spcBef>
                <a:spcPts val="0"/>
              </a:spcBef>
              <a:spcAft>
                <a:spcPts val="0"/>
              </a:spcAft>
              <a:buClr>
                <a:schemeClr val="dk1"/>
              </a:buClr>
              <a:buSzPts val="1200"/>
              <a:buFont typeface="Calibri"/>
              <a:buChar char="-"/>
            </a:pPr>
            <a:r>
              <a:rPr lang="en-CA"/>
              <a:t>Leave no trace – ALL garbage must be packed out!</a:t>
            </a:r>
            <a:endParaRPr/>
          </a:p>
          <a:p>
            <a:pPr indent="-171450" lvl="0" marL="171450" marR="0" rtl="0" algn="l">
              <a:lnSpc>
                <a:spcPct val="100000"/>
              </a:lnSpc>
              <a:spcBef>
                <a:spcPts val="0"/>
              </a:spcBef>
              <a:spcAft>
                <a:spcPts val="0"/>
              </a:spcAft>
              <a:buClr>
                <a:schemeClr val="dk1"/>
              </a:buClr>
              <a:buSzPts val="1200"/>
              <a:buFont typeface="Calibri"/>
              <a:buChar char="-"/>
            </a:pPr>
            <a:r>
              <a:rPr lang="en-CA" sz="1200"/>
              <a:t>We expect the same behaviour as a classroom. Our classroom just does not have walls. Tripping, wrestling, teasing, and other unsafe behaviour is unacceptable.</a:t>
            </a:r>
            <a:endParaRPr/>
          </a:p>
          <a:p>
            <a:pPr indent="-171450" lvl="0" marL="171450" rtl="0" algn="l">
              <a:spcBef>
                <a:spcPts val="0"/>
              </a:spcBef>
              <a:spcAft>
                <a:spcPts val="0"/>
              </a:spcAft>
              <a:buClr>
                <a:schemeClr val="dk1"/>
              </a:buClr>
              <a:buSzPts val="1200"/>
              <a:buFont typeface="Calibri"/>
              <a:buChar char="-"/>
            </a:pPr>
            <a:r>
              <a:rPr lang="en-CA" sz="1200"/>
              <a:t>Cooperation by listening, participating in group discussions, observing and recording is expected during the learning experience.</a:t>
            </a:r>
            <a:endParaRPr/>
          </a:p>
          <a:p>
            <a:pPr indent="-171450" lvl="0" marL="171450" marR="0" rtl="0" algn="l">
              <a:lnSpc>
                <a:spcPct val="100000"/>
              </a:lnSpc>
              <a:spcBef>
                <a:spcPts val="0"/>
              </a:spcBef>
              <a:spcAft>
                <a:spcPts val="0"/>
              </a:spcAft>
              <a:buClr>
                <a:schemeClr val="dk1"/>
              </a:buClr>
              <a:buSzPts val="1200"/>
              <a:buFont typeface="Calibri"/>
              <a:buChar char="-"/>
            </a:pPr>
            <a:r>
              <a:rPr lang="en-CA" sz="1200"/>
              <a:t>Each adult is expected to participate in the activities and provide due safety and care for each of the students.</a:t>
            </a:r>
            <a:endParaRPr b="1" sz="1200"/>
          </a:p>
        </p:txBody>
      </p:sp>
      <p:sp>
        <p:nvSpPr>
          <p:cNvPr id="207" name="Google Shape;20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Trail Etiquette: these are expectations regarding the land itself!</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CA"/>
              <a:t>First: NEVER remove natural items from the area: All living things need food, water, and shelter; if everyone were to pick, crush, or remove something, </a:t>
            </a:r>
            <a:r>
              <a:rPr b="0" lang="en-CA"/>
              <a:t>there would be nothing left for the living organisms in the park.</a:t>
            </a:r>
            <a:r>
              <a:rPr lang="en-CA"/>
              <a:t> We can be great stewards for the land so all organisms, including humans, can prosper.</a:t>
            </a:r>
            <a:endParaRPr/>
          </a:p>
          <a:p>
            <a:pPr indent="0" lvl="0" marL="0" rtl="0" algn="l">
              <a:spcBef>
                <a:spcPts val="0"/>
              </a:spcBef>
              <a:spcAft>
                <a:spcPts val="0"/>
              </a:spcAft>
              <a:buClr>
                <a:schemeClr val="dk1"/>
              </a:buClr>
              <a:buSzPts val="1200"/>
              <a:buFont typeface="Calibri"/>
              <a:buNone/>
            </a:pPr>
            <a:r>
              <a:t/>
            </a:r>
            <a:endParaRPr b="0" sz="1200"/>
          </a:p>
          <a:p>
            <a:pPr indent="0" lvl="0" marL="0" rtl="0" algn="l">
              <a:spcBef>
                <a:spcPts val="0"/>
              </a:spcBef>
              <a:spcAft>
                <a:spcPts val="0"/>
              </a:spcAft>
              <a:buClr>
                <a:schemeClr val="dk1"/>
              </a:buClr>
              <a:buSzPts val="1200"/>
              <a:buFont typeface="Calibri"/>
              <a:buNone/>
            </a:pPr>
            <a:r>
              <a:rPr b="0" lang="en-CA" sz="1200"/>
              <a:t>Second: Always stay to the right of the trail.</a:t>
            </a:r>
            <a:endParaRPr/>
          </a:p>
          <a:p>
            <a:pPr indent="-171450" lvl="1" marL="628650" rtl="0" algn="l">
              <a:spcBef>
                <a:spcPts val="0"/>
              </a:spcBef>
              <a:spcAft>
                <a:spcPts val="0"/>
              </a:spcAft>
              <a:buClr>
                <a:srgbClr val="000000"/>
              </a:buClr>
              <a:buSzPts val="1200"/>
              <a:buFont typeface="Arial"/>
              <a:buChar char="-"/>
            </a:pPr>
            <a:r>
              <a:rPr b="0" i="0" lang="en-CA" sz="1200" u="none" strike="noStrike">
                <a:solidFill>
                  <a:srgbClr val="000000"/>
                </a:solidFill>
                <a:latin typeface="Arial"/>
                <a:ea typeface="Arial"/>
                <a:cs typeface="Arial"/>
                <a:sym typeface="Arial"/>
              </a:rPr>
              <a:t>Many other people use the park, and we need to be considerate of others' experiences!</a:t>
            </a:r>
            <a:endParaRPr/>
          </a:p>
          <a:p>
            <a:pPr indent="-171450" lvl="1" marL="628650" rtl="0" algn="l">
              <a:spcBef>
                <a:spcPts val="0"/>
              </a:spcBef>
              <a:spcAft>
                <a:spcPts val="0"/>
              </a:spcAft>
              <a:buClr>
                <a:srgbClr val="000000"/>
              </a:buClr>
              <a:buSzPts val="1200"/>
              <a:buFont typeface="Arial"/>
              <a:buChar char="-"/>
            </a:pPr>
            <a:r>
              <a:rPr b="0" i="0" lang="en-CA" sz="1200" u="none" strike="noStrike">
                <a:solidFill>
                  <a:srgbClr val="000000"/>
                </a:solidFill>
                <a:latin typeface="Arial"/>
                <a:ea typeface="Arial"/>
                <a:cs typeface="Arial"/>
                <a:sym typeface="Arial"/>
              </a:rPr>
              <a:t>Bikes often speed through the park without slowing down for others, it is important everyone stays to the right of the path, so nobody gets struck.</a:t>
            </a:r>
            <a:endParaRPr/>
          </a:p>
          <a:p>
            <a:pPr indent="-171450" lvl="1" marL="628650" rtl="0" algn="l">
              <a:spcBef>
                <a:spcPts val="0"/>
              </a:spcBef>
              <a:spcAft>
                <a:spcPts val="0"/>
              </a:spcAft>
              <a:buClr>
                <a:schemeClr val="dk1"/>
              </a:buClr>
              <a:buSzPts val="1200"/>
              <a:buFont typeface="Calibri"/>
              <a:buChar char="-"/>
            </a:pPr>
            <a:r>
              <a:rPr b="0" lang="en-CA" sz="1200"/>
              <a:t>It is especially important on the hill that leads from the top of the Weaselhead, down into the river valley. There are blind corners that can be dangerous. </a:t>
            </a:r>
            <a:endParaRPr b="1" sz="1200"/>
          </a:p>
          <a:p>
            <a:pPr indent="0" lvl="0" marL="0" rtl="0" algn="l">
              <a:spcBef>
                <a:spcPts val="0"/>
              </a:spcBef>
              <a:spcAft>
                <a:spcPts val="0"/>
              </a:spcAft>
              <a:buClr>
                <a:schemeClr val="dk1"/>
              </a:buClr>
              <a:buSzPts val="1200"/>
              <a:buFont typeface="Calibri"/>
              <a:buNone/>
            </a:pPr>
            <a:r>
              <a:rPr b="0" lang="en-CA" sz="1200"/>
              <a:t>Third: Be </a:t>
            </a:r>
            <a:r>
              <a:rPr b="0" lang="en-CA" sz="1200" u="none"/>
              <a:t>gentle</a:t>
            </a:r>
            <a:r>
              <a:rPr b="0" lang="en-CA" sz="1200"/>
              <a:t> with all living creatures you interact with</a:t>
            </a:r>
            <a:endParaRPr/>
          </a:p>
          <a:p>
            <a:pPr indent="-171450" lvl="1" marL="628650" rtl="0" algn="l">
              <a:spcBef>
                <a:spcPts val="0"/>
              </a:spcBef>
              <a:spcAft>
                <a:spcPts val="0"/>
              </a:spcAft>
              <a:buClr>
                <a:srgbClr val="000000"/>
              </a:buClr>
              <a:buSzPts val="1800"/>
              <a:buFont typeface="Arial"/>
              <a:buChar char="-"/>
            </a:pPr>
            <a:r>
              <a:rPr b="0" i="0" lang="en-CA" sz="1800" u="none" strike="noStrike">
                <a:solidFill>
                  <a:srgbClr val="000000"/>
                </a:solidFill>
                <a:latin typeface="Arial"/>
                <a:ea typeface="Arial"/>
                <a:cs typeface="Arial"/>
                <a:sym typeface="Arial"/>
              </a:rPr>
              <a:t>We are entering </a:t>
            </a:r>
            <a:r>
              <a:rPr b="0" i="1" lang="en-CA" sz="1800" u="none" strike="noStrike">
                <a:solidFill>
                  <a:srgbClr val="000000"/>
                </a:solidFill>
                <a:latin typeface="Arial"/>
                <a:ea typeface="Arial"/>
                <a:cs typeface="Arial"/>
                <a:sym typeface="Arial"/>
              </a:rPr>
              <a:t>their </a:t>
            </a:r>
            <a:r>
              <a:rPr b="0" i="0" lang="en-CA" sz="1800" u="none" strike="noStrike">
                <a:solidFill>
                  <a:srgbClr val="000000"/>
                </a:solidFill>
                <a:latin typeface="Arial"/>
                <a:ea typeface="Arial"/>
                <a:cs typeface="Arial"/>
                <a:sym typeface="Arial"/>
              </a:rPr>
              <a:t>homes, and as their guests we need to be considerate of the effort they are putting into surviving and thriving! Help them preserve the land by being respectful of their space.</a:t>
            </a:r>
            <a:endParaRPr/>
          </a:p>
          <a:p>
            <a:pPr indent="0" lvl="0" marL="0" marR="0" rtl="0" algn="l">
              <a:lnSpc>
                <a:spcPct val="100000"/>
              </a:lnSpc>
              <a:spcBef>
                <a:spcPts val="0"/>
              </a:spcBef>
              <a:spcAft>
                <a:spcPts val="0"/>
              </a:spcAft>
              <a:buClr>
                <a:schemeClr val="dk1"/>
              </a:buClr>
              <a:buSzPts val="1800"/>
              <a:buFont typeface="Calibri"/>
              <a:buNone/>
            </a:pPr>
            <a:r>
              <a:rPr lang="en-CA" sz="1800"/>
              <a:t>Finally, Pets are not permitted</a:t>
            </a:r>
            <a:endParaRPr b="0" i="0" sz="1800" u="none" strike="noStrike">
              <a:solidFill>
                <a:srgbClr val="000000"/>
              </a:solidFill>
              <a:latin typeface="Arial"/>
              <a:ea typeface="Arial"/>
              <a:cs typeface="Arial"/>
              <a:sym typeface="Arial"/>
            </a:endParaRPr>
          </a:p>
          <a:p>
            <a:pPr indent="-57150" lvl="1" marL="628650" rtl="0" algn="l">
              <a:spcBef>
                <a:spcPts val="0"/>
              </a:spcBef>
              <a:spcAft>
                <a:spcPts val="0"/>
              </a:spcAft>
              <a:buClr>
                <a:schemeClr val="dk1"/>
              </a:buClr>
              <a:buSzPts val="1800"/>
              <a:buFont typeface="Calibri"/>
              <a:buNone/>
            </a:pPr>
            <a:r>
              <a:t/>
            </a:r>
            <a:endParaRPr b="0" i="0" sz="1800" u="none" strike="noStrike">
              <a:solidFill>
                <a:srgbClr val="000000"/>
              </a:solidFill>
              <a:latin typeface="Arial"/>
              <a:ea typeface="Arial"/>
              <a:cs typeface="Arial"/>
              <a:sym typeface="Arial"/>
            </a:endParaRPr>
          </a:p>
          <a:p>
            <a:pPr indent="-57150" lvl="1" marL="628650" rtl="0" algn="l">
              <a:spcBef>
                <a:spcPts val="0"/>
              </a:spcBef>
              <a:spcAft>
                <a:spcPts val="0"/>
              </a:spcAft>
              <a:buClr>
                <a:schemeClr val="dk1"/>
              </a:buClr>
              <a:buSzPts val="1800"/>
              <a:buFont typeface="Calibri"/>
              <a:buNone/>
            </a:pPr>
            <a:r>
              <a:t/>
            </a:r>
            <a:endParaRPr b="0" i="0" sz="1800" u="none" strike="noStrike">
              <a:solidFill>
                <a:srgbClr val="000000"/>
              </a:solidFill>
              <a:latin typeface="Arial"/>
              <a:ea typeface="Arial"/>
              <a:cs typeface="Arial"/>
              <a:sym typeface="Arial"/>
            </a:endParaRPr>
          </a:p>
          <a:p>
            <a:pPr indent="-57150" lvl="1" marL="628650" rtl="0" algn="l">
              <a:spcBef>
                <a:spcPts val="0"/>
              </a:spcBef>
              <a:spcAft>
                <a:spcPts val="0"/>
              </a:spcAft>
              <a:buClr>
                <a:schemeClr val="dk1"/>
              </a:buClr>
              <a:buSzPts val="1800"/>
              <a:buFont typeface="Calibri"/>
              <a:buNone/>
            </a:pPr>
            <a:r>
              <a:t/>
            </a:r>
            <a:endParaRPr b="0" i="1" sz="1800" u="none" strike="noStrike">
              <a:solidFill>
                <a:srgbClr val="000000"/>
              </a:solidFill>
              <a:latin typeface="Arial"/>
              <a:ea typeface="Arial"/>
              <a:cs typeface="Arial"/>
              <a:sym typeface="Arial"/>
            </a:endParaRPr>
          </a:p>
          <a:p>
            <a:pPr indent="0" lvl="0" marL="457200" rtl="0" algn="l">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457200" rtl="0" algn="l">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95250" lvl="1" marL="628650" rtl="0" algn="l">
              <a:spcBef>
                <a:spcPts val="0"/>
              </a:spcBef>
              <a:spcAft>
                <a:spcPts val="0"/>
              </a:spcAft>
              <a:buClr>
                <a:schemeClr val="dk1"/>
              </a:buClr>
              <a:buSzPts val="1200"/>
              <a:buFont typeface="Calibri"/>
              <a:buNone/>
            </a:pPr>
            <a:r>
              <a:t/>
            </a:r>
            <a:endParaRPr b="1" sz="1200"/>
          </a:p>
          <a:p>
            <a:pPr indent="-95250" lvl="1" marL="628650" rtl="0" algn="l">
              <a:spcBef>
                <a:spcPts val="0"/>
              </a:spcBef>
              <a:spcAft>
                <a:spcPts val="0"/>
              </a:spcAft>
              <a:buClr>
                <a:schemeClr val="dk1"/>
              </a:buClr>
              <a:buSzPts val="1200"/>
              <a:buFont typeface="Calibri"/>
              <a:buNone/>
            </a:pPr>
            <a:r>
              <a:t/>
            </a:r>
            <a:endParaRPr/>
          </a:p>
        </p:txBody>
      </p:sp>
      <p:sp>
        <p:nvSpPr>
          <p:cNvPr id="221" name="Google Shape;2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Thank you so much for coming to the Weaselhead for your field trip! We hope you come and learn from, play in, and experience our wonderful park.</a:t>
            </a:r>
            <a:endParaRPr/>
          </a:p>
        </p:txBody>
      </p:sp>
      <p:sp>
        <p:nvSpPr>
          <p:cNvPr id="236" name="Google Shape;23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Here is a map of the Weaselhead, it highlights some of the habitats and pathways you will be exploring. If you want more information on exact locations, visit our website for more information.</a:t>
            </a:r>
            <a:endParaRPr/>
          </a:p>
          <a:p>
            <a:pPr indent="0" lvl="0" marL="0" rtl="0" algn="l">
              <a:spcBef>
                <a:spcPts val="0"/>
              </a:spcBef>
              <a:spcAft>
                <a:spcPts val="0"/>
              </a:spcAft>
              <a:buNone/>
            </a:pPr>
            <a:r>
              <a:t/>
            </a:r>
            <a:endParaRPr/>
          </a:p>
        </p:txBody>
      </p:sp>
      <p:sp>
        <p:nvSpPr>
          <p:cNvPr id="101" name="Google Shape;1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In 1994, the Weaselhead/Glenmore parks preservation society formed as a non-profit organization with a mission </a:t>
            </a:r>
            <a:r>
              <a:rPr b="0" i="0" lang="en-CA">
                <a:solidFill>
                  <a:srgbClr val="222222"/>
                </a:solidFill>
                <a:latin typeface="Calibri"/>
                <a:ea typeface="Calibri"/>
                <a:cs typeface="Calibri"/>
                <a:sym typeface="Calibri"/>
              </a:rPr>
              <a:t>to advance and foster environmental learning, experiences, protection, and appreciation in order to support communities that embrace and conserve our natural spaces.</a:t>
            </a:r>
            <a:endParaRPr/>
          </a:p>
        </p:txBody>
      </p:sp>
      <p:sp>
        <p:nvSpPr>
          <p:cNvPr id="107" name="Google Shape;1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So, a little bit about the water in the Weaselhead. The Elbow river flows through the park. As it slows down, it creates deltas and wetlands. Eventually it becomes the Glenmore Reservoir, which provides 1 in 5 Albertans with their water!</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Image Source </a:t>
            </a:r>
            <a:r>
              <a:rPr i="1" lang="en-CA"/>
              <a:t>(Male Hairy Woodpecker)</a:t>
            </a:r>
            <a:r>
              <a:rPr lang="en-CA"/>
              <a:t>: https://birdscalgary.com/winter-birds-weaselhead/</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In the Weaselhead, we have 6 different habitats for you to explore, ranging from grasslands, forests, and wetlands! Everywhere you go, you will also find some of the thousand species that live here. Including insects, plants like puccoon seen at the top of the slide, birds like the hairy woodpecker seen on the bottom, ungulates like deer and many more!</a:t>
            </a:r>
            <a:endParaRPr/>
          </a:p>
        </p:txBody>
      </p:sp>
      <p:sp>
        <p:nvSpPr>
          <p:cNvPr id="137" name="Google Shape;1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Image source: https://www.alberta.ca/calgary-ring-road-overview.aspx</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CA" sz="1800" u="none" strike="noStrike">
                <a:solidFill>
                  <a:srgbClr val="000000"/>
                </a:solidFill>
                <a:latin typeface="Calibri"/>
                <a:ea typeface="Calibri"/>
                <a:cs typeface="Calibri"/>
                <a:sym typeface="Calibri"/>
              </a:rPr>
              <a:t>From years before construction until the second year after the SWCRR’s completion, the Society commissioned a study to assess and compare the impacts on environmental indicators to those predicted in the Alberta Government’s Environmental Impact Assessment. </a:t>
            </a:r>
            <a:r>
              <a:rPr lang="en-CA"/>
              <a:t>Due to annual monitoring, mitigating improvements concerning construction impacts have been requested and implemented. </a:t>
            </a:r>
            <a:br>
              <a:rPr lang="en-CA"/>
            </a:br>
            <a:endParaRPr/>
          </a:p>
        </p:txBody>
      </p:sp>
      <p:sp>
        <p:nvSpPr>
          <p:cNvPr id="158" name="Google Shape;15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Before coming on your field trip you should prepare a few things. First, set up a journal containing the worksheet provided and extra paper so the students can sketch or take notes. Second, ensure everyone has a writing utensil. Another optional item is something to write on. For example, a clip board. </a:t>
            </a:r>
            <a:endParaRPr/>
          </a:p>
        </p:txBody>
      </p:sp>
      <p:sp>
        <p:nvSpPr>
          <p:cNvPr id="167" name="Google Shape;16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Lastly, there are some terms you should know before coming.</a:t>
            </a:r>
            <a:endParaRPr/>
          </a:p>
          <a:p>
            <a:pPr indent="-171450" lvl="0" marL="171450" rtl="0" algn="l">
              <a:spcBef>
                <a:spcPts val="0"/>
              </a:spcBef>
              <a:spcAft>
                <a:spcPts val="0"/>
              </a:spcAft>
              <a:buClr>
                <a:schemeClr val="dk1"/>
              </a:buClr>
              <a:buSzPts val="1200"/>
              <a:buFont typeface="Calibri"/>
              <a:buChar char="-"/>
            </a:pPr>
            <a:r>
              <a:rPr lang="en-CA"/>
              <a:t>Biodiversity and ecological footprint.</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CA"/>
              <a:t>Biodiversity is the amount of different living things within an ecosystem.</a:t>
            </a:r>
            <a:endParaRPr/>
          </a:p>
          <a:p>
            <a:pPr indent="-171450" lvl="1" marL="628650" rtl="0" algn="l">
              <a:spcBef>
                <a:spcPts val="0"/>
              </a:spcBef>
              <a:spcAft>
                <a:spcPts val="0"/>
              </a:spcAft>
              <a:buClr>
                <a:schemeClr val="dk1"/>
              </a:buClr>
              <a:buSzPts val="1200"/>
              <a:buFont typeface="Calibri"/>
              <a:buChar char="-"/>
            </a:pPr>
            <a:r>
              <a:rPr lang="en-CA"/>
              <a:t>It is vital in supporting healthy ecosystems. For example, it allows for high-quality air, soil, and water. It also allows for the survival of all living organisms. </a:t>
            </a:r>
            <a:endParaRPr/>
          </a:p>
          <a:p>
            <a:pPr indent="-171450" lvl="1" marL="628650" rtl="0" algn="l">
              <a:spcBef>
                <a:spcPts val="0"/>
              </a:spcBef>
              <a:spcAft>
                <a:spcPts val="0"/>
              </a:spcAft>
              <a:buClr>
                <a:schemeClr val="dk1"/>
              </a:buClr>
              <a:buSzPts val="1200"/>
              <a:buFont typeface="Calibri"/>
              <a:buChar char="-"/>
            </a:pPr>
            <a:r>
              <a:rPr lang="en-CA"/>
              <a:t>Let’s use an analogy. What if you were to eat only one thing for the rest of your life? That one type of food cannot provide you with every nutrient needed to function healthily. </a:t>
            </a:r>
            <a:endParaRPr/>
          </a:p>
          <a:p>
            <a:pPr indent="-171450" lvl="0" marL="171450" rtl="0" algn="l">
              <a:spcBef>
                <a:spcPts val="0"/>
              </a:spcBef>
              <a:spcAft>
                <a:spcPts val="0"/>
              </a:spcAft>
              <a:buClr>
                <a:schemeClr val="dk1"/>
              </a:buClr>
              <a:buSzPts val="1200"/>
              <a:buFont typeface="Calibri"/>
              <a:buChar char="-"/>
            </a:pPr>
            <a:r>
              <a:rPr lang="en-CA"/>
              <a:t>Ecological footprint is the human impact on our ecosystems.</a:t>
            </a:r>
            <a:endParaRPr/>
          </a:p>
          <a:p>
            <a:pPr indent="-171450" lvl="1" marL="628650" rtl="0" algn="l">
              <a:spcBef>
                <a:spcPts val="0"/>
              </a:spcBef>
              <a:spcAft>
                <a:spcPts val="0"/>
              </a:spcAft>
              <a:buClr>
                <a:schemeClr val="dk1"/>
              </a:buClr>
              <a:buSzPts val="1200"/>
              <a:buFont typeface="Calibri"/>
              <a:buChar char="-"/>
            </a:pPr>
            <a:r>
              <a:rPr lang="en-CA"/>
              <a:t>For example, eating local versus imported foods. The amount of carbon it takes to grow, package, transport, store, sell, and cook imported goods is vastly greater than purchasing locally grown food. You are decreasing your ecological footprint when you eat locally!</a:t>
            </a:r>
            <a:endParaRPr u="none"/>
          </a:p>
        </p:txBody>
      </p:sp>
      <p:sp>
        <p:nvSpPr>
          <p:cNvPr id="179" name="Google Shape;17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What should you bring?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Everyone should have:</a:t>
            </a:r>
            <a:endParaRPr/>
          </a:p>
          <a:p>
            <a:pPr indent="-171450" lvl="0" marL="171450" rtl="0" algn="l">
              <a:spcBef>
                <a:spcPts val="0"/>
              </a:spcBef>
              <a:spcAft>
                <a:spcPts val="0"/>
              </a:spcAft>
              <a:buClr>
                <a:schemeClr val="dk1"/>
              </a:buClr>
              <a:buSzPts val="1200"/>
              <a:buFont typeface="Calibri"/>
              <a:buChar char="-"/>
            </a:pPr>
            <a:r>
              <a:rPr lang="en-CA"/>
              <a:t>Appropriate running shoes/ boots if there is snow</a:t>
            </a:r>
            <a:endParaRPr/>
          </a:p>
          <a:p>
            <a:pPr indent="-171450" lvl="0" marL="171450" rtl="0" algn="l">
              <a:spcBef>
                <a:spcPts val="0"/>
              </a:spcBef>
              <a:spcAft>
                <a:spcPts val="0"/>
              </a:spcAft>
              <a:buClr>
                <a:schemeClr val="dk1"/>
              </a:buClr>
              <a:buSzPts val="1200"/>
              <a:buFont typeface="Calibri"/>
              <a:buChar char="-"/>
            </a:pPr>
            <a:r>
              <a:rPr lang="en-CA"/>
              <a:t>Layers for ALL weather (i.e., rain, sun, cold, etc.)</a:t>
            </a:r>
            <a:endParaRPr/>
          </a:p>
          <a:p>
            <a:pPr indent="-171450" lvl="0" marL="171450" rtl="0" algn="l">
              <a:spcBef>
                <a:spcPts val="0"/>
              </a:spcBef>
              <a:spcAft>
                <a:spcPts val="0"/>
              </a:spcAft>
              <a:buClr>
                <a:schemeClr val="dk1"/>
              </a:buClr>
              <a:buSzPts val="1200"/>
              <a:buFont typeface="Calibri"/>
              <a:buChar char="-"/>
            </a:pPr>
            <a:r>
              <a:rPr lang="en-CA"/>
              <a:t>Water Bottle</a:t>
            </a:r>
            <a:endParaRPr/>
          </a:p>
          <a:p>
            <a:pPr indent="-171450" lvl="0" marL="171450" rtl="0" algn="l">
              <a:spcBef>
                <a:spcPts val="0"/>
              </a:spcBef>
              <a:spcAft>
                <a:spcPts val="0"/>
              </a:spcAft>
              <a:buClr>
                <a:schemeClr val="dk1"/>
              </a:buClr>
              <a:buSzPts val="1200"/>
              <a:buFont typeface="Calibri"/>
              <a:buChar char="-"/>
            </a:pPr>
            <a:r>
              <a:rPr lang="en-CA"/>
              <a:t>Snacks</a:t>
            </a:r>
            <a:endParaRPr/>
          </a:p>
          <a:p>
            <a:pPr indent="-171450" lvl="0" marL="171450" rtl="0" algn="l">
              <a:spcBef>
                <a:spcPts val="0"/>
              </a:spcBef>
              <a:spcAft>
                <a:spcPts val="0"/>
              </a:spcAft>
              <a:buClr>
                <a:schemeClr val="dk1"/>
              </a:buClr>
              <a:buSzPts val="1200"/>
              <a:buFont typeface="Calibri"/>
              <a:buChar char="-"/>
            </a:pPr>
            <a:r>
              <a:rPr lang="en-CA"/>
              <a:t>Lunch for full day trips</a:t>
            </a:r>
            <a:endParaRPr/>
          </a:p>
          <a:p>
            <a:pPr indent="-171450" lvl="0" marL="171450" rtl="0" algn="l">
              <a:spcBef>
                <a:spcPts val="0"/>
              </a:spcBef>
              <a:spcAft>
                <a:spcPts val="0"/>
              </a:spcAft>
              <a:buClr>
                <a:schemeClr val="dk1"/>
              </a:buClr>
              <a:buSzPts val="1200"/>
              <a:buFont typeface="Calibri"/>
              <a:buChar char="-"/>
            </a:pPr>
            <a:r>
              <a:rPr lang="en-CA"/>
              <a:t>Journal and worksheet</a:t>
            </a:r>
            <a:endParaRPr/>
          </a:p>
          <a:p>
            <a:pPr indent="-171450" lvl="0" marL="171450" rtl="0" algn="l">
              <a:spcBef>
                <a:spcPts val="0"/>
              </a:spcBef>
              <a:spcAft>
                <a:spcPts val="0"/>
              </a:spcAft>
              <a:buClr>
                <a:schemeClr val="dk1"/>
              </a:buClr>
              <a:buSzPts val="1200"/>
              <a:buFont typeface="Calibri"/>
              <a:buChar char="-"/>
            </a:pPr>
            <a:r>
              <a:rPr lang="en-CA"/>
              <a:t>Writing utensil</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CA"/>
              <a:t>Optional: something to sit on, like a pile of newspapers wrapped in a plastic bag. </a:t>
            </a:r>
            <a:endParaRPr/>
          </a:p>
          <a:p>
            <a:pPr indent="-95250" lvl="0" marL="17145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CA"/>
              <a:t>It is vital to understand that the ENTIRE field trip is outside, so everyone must come prepared for the conditions!</a:t>
            </a:r>
            <a:endParaRPr/>
          </a:p>
        </p:txBody>
      </p:sp>
      <p:sp>
        <p:nvSpPr>
          <p:cNvPr id="191" name="Google Shape;19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2"/>
          <p:cNvSpPr/>
          <p:nvPr>
            <p:ph idx="2" type="pic"/>
          </p:nvPr>
        </p:nvSpPr>
        <p:spPr>
          <a:xfrm>
            <a:off x="5183188" y="987425"/>
            <a:ext cx="6172200" cy="4873625"/>
          </a:xfrm>
          <a:prstGeom prst="rect">
            <a:avLst/>
          </a:prstGeom>
          <a:noFill/>
          <a:ln>
            <a:noFill/>
          </a:ln>
        </p:spPr>
      </p:sp>
      <p:sp>
        <p:nvSpPr>
          <p:cNvPr id="68" name="Google Shape;68;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304" l="0" r="0" t="5283"/>
          <a:stretch/>
        </p:blipFill>
        <p:spPr>
          <a:xfrm>
            <a:off x="-1" y="10"/>
            <a:ext cx="12192001" cy="4201449"/>
          </a:xfrm>
          <a:prstGeom prst="rect">
            <a:avLst/>
          </a:prstGeom>
          <a:noFill/>
          <a:ln>
            <a:noFill/>
          </a:ln>
        </p:spPr>
      </p:pic>
      <p:grpSp>
        <p:nvGrpSpPr>
          <p:cNvPr id="91" name="Google Shape;91;p1"/>
          <p:cNvGrpSpPr/>
          <p:nvPr/>
        </p:nvGrpSpPr>
        <p:grpSpPr>
          <a:xfrm>
            <a:off x="-1" y="2941813"/>
            <a:ext cx="12188952" cy="1828800"/>
            <a:chOff x="-305" y="3144820"/>
            <a:chExt cx="9182100" cy="1551136"/>
          </a:xfrm>
        </p:grpSpPr>
        <p:sp>
          <p:nvSpPr>
            <p:cNvPr id="92" name="Google Shape;92;p1"/>
            <p:cNvSpPr/>
            <p:nvPr/>
          </p:nvSpPr>
          <p:spPr>
            <a:xfrm>
              <a:off x="-305" y="3676854"/>
              <a:ext cx="9182100" cy="1019102"/>
            </a:xfrm>
            <a:custGeom>
              <a:rect b="b" l="l" r="r" t="t"/>
              <a:pathLst>
                <a:path extrusionOk="0" h="1019102" w="9182100">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305" y="3144820"/>
              <a:ext cx="9182100" cy="932744"/>
            </a:xfrm>
            <a:custGeom>
              <a:rect b="b" l="l" r="r" t="t"/>
              <a:pathLst>
                <a:path extrusionOk="0" h="932744" w="9182100">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p:nvPr/>
          </p:nvSpPr>
          <p:spPr>
            <a:xfrm>
              <a:off x="-305" y="3580789"/>
              <a:ext cx="9182100" cy="544245"/>
            </a:xfrm>
            <a:custGeom>
              <a:rect b="b" l="l" r="r" t="t"/>
              <a:pathLst>
                <a:path extrusionOk="0" h="544245" w="9182100">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
            <p:cNvSpPr/>
            <p:nvPr/>
          </p:nvSpPr>
          <p:spPr>
            <a:xfrm>
              <a:off x="-305" y="3324550"/>
              <a:ext cx="9182100" cy="765639"/>
            </a:xfrm>
            <a:custGeom>
              <a:rect b="b" l="l" r="r" t="t"/>
              <a:pathLst>
                <a:path extrusionOk="0" h="765639" w="9182100">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 name="Google Shape;96;p1"/>
          <p:cNvSpPr txBox="1"/>
          <p:nvPr>
            <p:ph idx="1" type="subTitle"/>
          </p:nvPr>
        </p:nvSpPr>
        <p:spPr>
          <a:xfrm>
            <a:off x="6331178" y="4357030"/>
            <a:ext cx="5900928" cy="177624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3F3F3F"/>
              </a:buClr>
              <a:buSzPts val="6000"/>
              <a:buNone/>
            </a:pPr>
            <a:r>
              <a:rPr b="1" lang="en-CA" sz="6000">
                <a:solidFill>
                  <a:srgbClr val="3F3F3F"/>
                </a:solidFill>
                <a:latin typeface="Calibri"/>
                <a:ea typeface="Calibri"/>
                <a:cs typeface="Calibri"/>
                <a:sym typeface="Calibri"/>
              </a:rPr>
              <a:t>Field Trip Introduction</a:t>
            </a:r>
            <a:endParaRPr/>
          </a:p>
        </p:txBody>
      </p:sp>
      <p:pic>
        <p:nvPicPr>
          <p:cNvPr descr="A picture containing graphical user interface&#10;&#10;Description automatically generated" id="97" name="Google Shape;97;p1"/>
          <p:cNvPicPr preferRelativeResize="0"/>
          <p:nvPr/>
        </p:nvPicPr>
        <p:blipFill rotWithShape="1">
          <a:blip r:embed="rId4">
            <a:alphaModFix/>
          </a:blip>
          <a:srcRect b="0" l="0" r="0" t="0"/>
          <a:stretch/>
        </p:blipFill>
        <p:spPr>
          <a:xfrm>
            <a:off x="1142144" y="4323122"/>
            <a:ext cx="4801993" cy="18796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10"/>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and person fishing in a river&#10;&#10;Description automatically generated with medium confidence" id="210" name="Google Shape;210;p10"/>
          <p:cNvPicPr preferRelativeResize="0"/>
          <p:nvPr/>
        </p:nvPicPr>
        <p:blipFill rotWithShape="1">
          <a:blip r:embed="rId3">
            <a:alphaModFix/>
          </a:blip>
          <a:srcRect b="-1378" l="14413" r="20309" t="1377"/>
          <a:stretch/>
        </p:blipFill>
        <p:spPr>
          <a:xfrm>
            <a:off x="6886803" y="770037"/>
            <a:ext cx="5298683" cy="6087963"/>
          </a:xfrm>
          <a:custGeom>
            <a:rect b="b" l="l" r="r" t="t"/>
            <a:pathLst>
              <a:path extrusionOk="0" h="6097438" w="5298683">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a:noFill/>
          </a:ln>
        </p:spPr>
      </p:pic>
      <p:sp>
        <p:nvSpPr>
          <p:cNvPr id="211" name="Google Shape;211;p10"/>
          <p:cNvSpPr txBox="1"/>
          <p:nvPr>
            <p:ph type="title"/>
          </p:nvPr>
        </p:nvSpPr>
        <p:spPr>
          <a:xfrm>
            <a:off x="146374" y="282061"/>
            <a:ext cx="8413732" cy="89026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2"/>
              </a:buClr>
              <a:buSzPts val="4400"/>
              <a:buFont typeface="Calibri"/>
              <a:buNone/>
            </a:pPr>
            <a:r>
              <a:rPr b="1" lang="en-CA">
                <a:solidFill>
                  <a:schemeClr val="accent2"/>
                </a:solidFill>
              </a:rPr>
              <a:t>Field Trip </a:t>
            </a:r>
            <a:r>
              <a:rPr b="1" lang="en-CA">
                <a:solidFill>
                  <a:srgbClr val="262626"/>
                </a:solidFill>
              </a:rPr>
              <a:t>- Behaviour Expectations</a:t>
            </a:r>
            <a:endParaRPr/>
          </a:p>
        </p:txBody>
      </p:sp>
      <p:grpSp>
        <p:nvGrpSpPr>
          <p:cNvPr id="212" name="Google Shape;212;p10"/>
          <p:cNvGrpSpPr/>
          <p:nvPr/>
        </p:nvGrpSpPr>
        <p:grpSpPr>
          <a:xfrm>
            <a:off x="6614766" y="695399"/>
            <a:ext cx="5570720" cy="6171739"/>
            <a:chOff x="6626306" y="695399"/>
            <a:chExt cx="5570720" cy="6171739"/>
          </a:xfrm>
        </p:grpSpPr>
        <p:sp>
          <p:nvSpPr>
            <p:cNvPr id="213" name="Google Shape;213;p10"/>
            <p:cNvSpPr/>
            <p:nvPr/>
          </p:nvSpPr>
          <p:spPr>
            <a:xfrm flipH="1">
              <a:off x="6933035" y="910673"/>
              <a:ext cx="5263991" cy="5956465"/>
            </a:xfrm>
            <a:custGeom>
              <a:rect b="b" l="l" r="r" t="t"/>
              <a:pathLst>
                <a:path extrusionOk="0" h="3351127" w="2961539">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0"/>
            <p:cNvSpPr/>
            <p:nvPr/>
          </p:nvSpPr>
          <p:spPr>
            <a:xfrm flipH="1">
              <a:off x="6913315" y="863680"/>
              <a:ext cx="5283711" cy="6003457"/>
            </a:xfrm>
            <a:custGeom>
              <a:rect b="b" l="l" r="r" t="t"/>
              <a:pathLst>
                <a:path extrusionOk="0" h="3377565" w="2972634">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0"/>
            <p:cNvSpPr/>
            <p:nvPr/>
          </p:nvSpPr>
          <p:spPr>
            <a:xfrm flipH="1">
              <a:off x="6913197" y="855729"/>
              <a:ext cx="5283829" cy="6003795"/>
            </a:xfrm>
            <a:custGeom>
              <a:rect b="b" l="l" r="r" t="t"/>
              <a:pathLst>
                <a:path extrusionOk="0" h="3377755" w="2972700">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0"/>
            <p:cNvSpPr/>
            <p:nvPr/>
          </p:nvSpPr>
          <p:spPr>
            <a:xfrm flipH="1">
              <a:off x="6626306" y="695399"/>
              <a:ext cx="5570720" cy="6162601"/>
            </a:xfrm>
            <a:custGeom>
              <a:rect b="b" l="l" r="r" t="t"/>
              <a:pathLst>
                <a:path extrusionOk="0" h="3467100" w="3134106">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7" name="Google Shape;217;p10"/>
          <p:cNvSpPr txBox="1"/>
          <p:nvPr>
            <p:ph idx="1" type="body"/>
          </p:nvPr>
        </p:nvSpPr>
        <p:spPr>
          <a:xfrm>
            <a:off x="410434" y="1408728"/>
            <a:ext cx="6662400" cy="5524500"/>
          </a:xfrm>
          <a:prstGeom prst="rect">
            <a:avLst/>
          </a:prstGeom>
          <a:noFill/>
          <a:ln>
            <a:noFill/>
          </a:ln>
        </p:spPr>
        <p:txBody>
          <a:bodyPr anchorCtr="0" anchor="ctr" bIns="45700" lIns="91425" spcFirstLastPara="1" rIns="91425" wrap="square" tIns="45700">
            <a:noAutofit/>
          </a:bodyPr>
          <a:lstStyle/>
          <a:p>
            <a:pPr indent="-609600" lvl="0" marL="609600" rtl="0" algn="l">
              <a:lnSpc>
                <a:spcPct val="90000"/>
              </a:lnSpc>
              <a:spcBef>
                <a:spcPts val="0"/>
              </a:spcBef>
              <a:spcAft>
                <a:spcPts val="0"/>
              </a:spcAft>
              <a:buClr>
                <a:schemeClr val="dk1"/>
              </a:buClr>
              <a:buSzPts val="2000"/>
              <a:buFont typeface="Calibri"/>
              <a:buAutoNum type="arabicPeriod"/>
            </a:pPr>
            <a:r>
              <a:rPr lang="en-CA" sz="2000"/>
              <a:t>Remain in assigned group, and in sight of adult leaders always.</a:t>
            </a:r>
            <a:endParaRPr/>
          </a:p>
          <a:p>
            <a:pPr indent="-609600" lvl="0" marL="609600" rtl="0" algn="l">
              <a:lnSpc>
                <a:spcPct val="90000"/>
              </a:lnSpc>
              <a:spcBef>
                <a:spcPts val="1000"/>
              </a:spcBef>
              <a:spcAft>
                <a:spcPts val="0"/>
              </a:spcAft>
              <a:buClr>
                <a:schemeClr val="dk1"/>
              </a:buClr>
              <a:buSzPts val="2000"/>
              <a:buFont typeface="Calibri"/>
              <a:buAutoNum type="arabicPeriod"/>
            </a:pPr>
            <a:r>
              <a:rPr lang="en-CA" sz="2000"/>
              <a:t>An adult leader will always be at the front and back of the group.</a:t>
            </a:r>
            <a:endParaRPr/>
          </a:p>
          <a:p>
            <a:pPr indent="-609600" lvl="0" marL="609600" rtl="0" algn="l">
              <a:lnSpc>
                <a:spcPct val="90000"/>
              </a:lnSpc>
              <a:spcBef>
                <a:spcPts val="1000"/>
              </a:spcBef>
              <a:spcAft>
                <a:spcPts val="0"/>
              </a:spcAft>
              <a:buClr>
                <a:schemeClr val="dk1"/>
              </a:buClr>
              <a:buSzPts val="2000"/>
              <a:buFont typeface="Calibri"/>
              <a:buAutoNum type="arabicPeriod"/>
            </a:pPr>
            <a:r>
              <a:rPr lang="en-CA" sz="2000"/>
              <a:t>Leave no trace of our visit. </a:t>
            </a:r>
            <a:endParaRPr/>
          </a:p>
          <a:p>
            <a:pPr indent="-228600" lvl="2" marL="1143000" rtl="0" algn="l">
              <a:lnSpc>
                <a:spcPct val="90000"/>
              </a:lnSpc>
              <a:spcBef>
                <a:spcPts val="500"/>
              </a:spcBef>
              <a:spcAft>
                <a:spcPts val="0"/>
              </a:spcAft>
              <a:buClr>
                <a:schemeClr val="dk1"/>
              </a:buClr>
              <a:buSzPts val="2000"/>
              <a:buChar char="•"/>
            </a:pPr>
            <a:r>
              <a:rPr lang="en-CA"/>
              <a:t>ALL garbage must be brought out by you.</a:t>
            </a:r>
            <a:endParaRPr/>
          </a:p>
          <a:p>
            <a:pPr indent="-609600" lvl="0" marL="609600" rtl="0" algn="l">
              <a:lnSpc>
                <a:spcPct val="90000"/>
              </a:lnSpc>
              <a:spcBef>
                <a:spcPts val="1000"/>
              </a:spcBef>
              <a:spcAft>
                <a:spcPts val="0"/>
              </a:spcAft>
              <a:buClr>
                <a:schemeClr val="dk1"/>
              </a:buClr>
              <a:buSzPts val="2000"/>
              <a:buFont typeface="Calibri"/>
              <a:buAutoNum type="arabicPeriod"/>
            </a:pPr>
            <a:r>
              <a:rPr lang="en-CA" sz="2000"/>
              <a:t>Tripping, wrestling, teasing, and other unsafe behaviour is unacceptable.</a:t>
            </a:r>
            <a:endParaRPr/>
          </a:p>
          <a:p>
            <a:pPr indent="-228600" lvl="2" marL="1143000" rtl="0" algn="l">
              <a:lnSpc>
                <a:spcPct val="90000"/>
              </a:lnSpc>
              <a:spcBef>
                <a:spcPts val="500"/>
              </a:spcBef>
              <a:spcAft>
                <a:spcPts val="0"/>
              </a:spcAft>
              <a:buClr>
                <a:schemeClr val="dk1"/>
              </a:buClr>
              <a:buSzPts val="2000"/>
              <a:buChar char="•"/>
            </a:pPr>
            <a:r>
              <a:rPr lang="en-CA"/>
              <a:t>May result in withdrawal from the activity. </a:t>
            </a:r>
            <a:endParaRPr/>
          </a:p>
          <a:p>
            <a:pPr indent="-609600" lvl="0" marL="609600" rtl="0" algn="l">
              <a:lnSpc>
                <a:spcPct val="90000"/>
              </a:lnSpc>
              <a:spcBef>
                <a:spcPts val="1000"/>
              </a:spcBef>
              <a:spcAft>
                <a:spcPts val="0"/>
              </a:spcAft>
              <a:buClr>
                <a:schemeClr val="dk1"/>
              </a:buClr>
              <a:buSzPts val="2000"/>
              <a:buFont typeface="Calibri"/>
              <a:buAutoNum type="arabicPeriod"/>
            </a:pPr>
            <a:r>
              <a:rPr lang="en-CA" sz="2000"/>
              <a:t>Active and respectful participation in discussions and lessons is expected. Please leave headphones and earbuds at home. </a:t>
            </a:r>
            <a:endParaRPr/>
          </a:p>
          <a:p>
            <a:pPr indent="-609600" lvl="0" marL="609600" rtl="0" algn="l">
              <a:lnSpc>
                <a:spcPct val="90000"/>
              </a:lnSpc>
              <a:spcBef>
                <a:spcPts val="1000"/>
              </a:spcBef>
              <a:spcAft>
                <a:spcPts val="0"/>
              </a:spcAft>
              <a:buClr>
                <a:schemeClr val="dk1"/>
              </a:buClr>
              <a:buSzPts val="2000"/>
              <a:buFont typeface="Calibri"/>
              <a:buAutoNum type="arabicPeriod"/>
            </a:pPr>
            <a:r>
              <a:rPr lang="en-CA" sz="2000"/>
              <a:t>Every adult is expected to participate and provide safety and care. </a:t>
            </a:r>
            <a:endParaRPr sz="2000"/>
          </a:p>
          <a:p>
            <a:pPr indent="-609600" lvl="0" marL="609600" rtl="0" algn="l">
              <a:lnSpc>
                <a:spcPct val="90000"/>
              </a:lnSpc>
              <a:spcBef>
                <a:spcPts val="1000"/>
              </a:spcBef>
              <a:spcAft>
                <a:spcPts val="0"/>
              </a:spcAft>
              <a:buSzPts val="2000"/>
              <a:buAutoNum type="arabicPeriod"/>
            </a:pPr>
            <a:r>
              <a:rPr lang="en-CA" sz="2000"/>
              <a:t>Adults and students should keep cell phones away unless there is an emergency. </a:t>
            </a:r>
            <a:endParaRPr sz="2000"/>
          </a:p>
          <a:p>
            <a:pPr indent="0" lvl="0" marL="0" rtl="0" algn="l">
              <a:lnSpc>
                <a:spcPct val="90000"/>
              </a:lnSpc>
              <a:spcBef>
                <a:spcPts val="1000"/>
              </a:spcBef>
              <a:spcAft>
                <a:spcPts val="0"/>
              </a:spcAft>
              <a:buClr>
                <a:schemeClr val="dk1"/>
              </a:buClr>
              <a:buSzPts val="2000"/>
              <a:buNone/>
            </a:pPr>
            <a:r>
              <a:t/>
            </a:r>
            <a:endParaRPr b="1"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11"/>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walking on a path by a river&#10;&#10;Description automatically generated with low confidence" id="224" name="Google Shape;224;p11"/>
          <p:cNvPicPr preferRelativeResize="0"/>
          <p:nvPr/>
        </p:nvPicPr>
        <p:blipFill rotWithShape="1">
          <a:blip r:embed="rId3">
            <a:alphaModFix/>
          </a:blip>
          <a:srcRect b="7198" l="0" r="0" t="11485"/>
          <a:stretch/>
        </p:blipFill>
        <p:spPr>
          <a:xfrm>
            <a:off x="-1" y="10"/>
            <a:ext cx="6324601" cy="6857264"/>
          </a:xfrm>
          <a:prstGeom prst="rect">
            <a:avLst/>
          </a:prstGeom>
          <a:noFill/>
          <a:ln>
            <a:noFill/>
          </a:ln>
        </p:spPr>
      </p:pic>
      <p:grpSp>
        <p:nvGrpSpPr>
          <p:cNvPr id="225" name="Google Shape;225;p11"/>
          <p:cNvGrpSpPr/>
          <p:nvPr/>
        </p:nvGrpSpPr>
        <p:grpSpPr>
          <a:xfrm>
            <a:off x="0" y="0"/>
            <a:ext cx="6423049" cy="6858001"/>
            <a:chOff x="0" y="0"/>
            <a:chExt cx="6423049" cy="6858001"/>
          </a:xfrm>
        </p:grpSpPr>
        <p:sp>
          <p:nvSpPr>
            <p:cNvPr id="226" name="Google Shape;226;p11"/>
            <p:cNvSpPr/>
            <p:nvPr/>
          </p:nvSpPr>
          <p:spPr>
            <a:xfrm>
              <a:off x="0" y="0"/>
              <a:ext cx="6018714" cy="6858000"/>
            </a:xfrm>
            <a:custGeom>
              <a:rect b="b" l="l" r="r" t="t"/>
              <a:pathLst>
                <a:path extrusionOk="0" h="6858000" w="6018714">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sp>
          <p:nvSpPr>
            <p:cNvPr id="227" name="Google Shape;227;p11"/>
            <p:cNvSpPr/>
            <p:nvPr/>
          </p:nvSpPr>
          <p:spPr>
            <a:xfrm>
              <a:off x="0" y="38834"/>
              <a:ext cx="6015920" cy="6819166"/>
            </a:xfrm>
            <a:custGeom>
              <a:rect b="b" l="l" r="r" t="t"/>
              <a:pathLst>
                <a:path extrusionOk="0" h="6819166" w="6015920">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sp>
          <p:nvSpPr>
            <p:cNvPr id="228" name="Google Shape;228;p11"/>
            <p:cNvSpPr/>
            <p:nvPr/>
          </p:nvSpPr>
          <p:spPr>
            <a:xfrm>
              <a:off x="0" y="89880"/>
              <a:ext cx="5997097" cy="6768121"/>
            </a:xfrm>
            <a:custGeom>
              <a:rect b="b" l="l" r="r" t="t"/>
              <a:pathLst>
                <a:path extrusionOk="0" h="6768121" w="5997097">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sp>
          <p:nvSpPr>
            <p:cNvPr id="229" name="Google Shape;229;p11"/>
            <p:cNvSpPr/>
            <p:nvPr/>
          </p:nvSpPr>
          <p:spPr>
            <a:xfrm>
              <a:off x="0" y="726"/>
              <a:ext cx="6423049" cy="6857275"/>
            </a:xfrm>
            <a:custGeom>
              <a:rect b="b" l="l" r="r" t="t"/>
              <a:pathLst>
                <a:path extrusionOk="0" h="6857275" w="6423049">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sp>
          <p:nvSpPr>
            <p:cNvPr id="230" name="Google Shape;230;p11"/>
            <p:cNvSpPr/>
            <p:nvPr/>
          </p:nvSpPr>
          <p:spPr>
            <a:xfrm>
              <a:off x="0" y="726"/>
              <a:ext cx="6158587" cy="6857275"/>
            </a:xfrm>
            <a:custGeom>
              <a:rect b="b" l="l" r="r" t="t"/>
              <a:pathLst>
                <a:path extrusionOk="0" h="6857275" w="6158587">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p:txBody>
        </p:sp>
      </p:grpSp>
      <p:sp>
        <p:nvSpPr>
          <p:cNvPr id="231" name="Google Shape;231;p11"/>
          <p:cNvSpPr txBox="1"/>
          <p:nvPr>
            <p:ph idx="1" type="body"/>
          </p:nvPr>
        </p:nvSpPr>
        <p:spPr>
          <a:xfrm>
            <a:off x="6670615" y="2858418"/>
            <a:ext cx="4869179" cy="3047946"/>
          </a:xfrm>
          <a:prstGeom prst="rect">
            <a:avLst/>
          </a:prstGeom>
          <a:noFill/>
          <a:ln>
            <a:noFill/>
          </a:ln>
        </p:spPr>
        <p:txBody>
          <a:bodyPr anchorCtr="0" anchor="b"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CA"/>
              <a:t>NEVER remove natural items from the area. </a:t>
            </a:r>
            <a:endParaRPr/>
          </a:p>
          <a:p>
            <a:pPr indent="-228600" lvl="0" marL="228600" rtl="0" algn="l">
              <a:lnSpc>
                <a:spcPct val="90000"/>
              </a:lnSpc>
              <a:spcBef>
                <a:spcPts val="1000"/>
              </a:spcBef>
              <a:spcAft>
                <a:spcPts val="0"/>
              </a:spcAft>
              <a:buClr>
                <a:schemeClr val="dk1"/>
              </a:buClr>
              <a:buSzPct val="100000"/>
              <a:buChar char="•"/>
            </a:pPr>
            <a:r>
              <a:rPr lang="en-CA"/>
              <a:t>Always stay to the right of the trail. </a:t>
            </a:r>
            <a:endParaRPr/>
          </a:p>
          <a:p>
            <a:pPr indent="-228600" lvl="0" marL="228600" rtl="0" algn="l">
              <a:lnSpc>
                <a:spcPct val="90000"/>
              </a:lnSpc>
              <a:spcBef>
                <a:spcPts val="1000"/>
              </a:spcBef>
              <a:spcAft>
                <a:spcPts val="0"/>
              </a:spcAft>
              <a:buClr>
                <a:schemeClr val="dk1"/>
              </a:buClr>
              <a:buSzPct val="100000"/>
              <a:buChar char="•"/>
            </a:pPr>
            <a:r>
              <a:rPr lang="en-CA"/>
              <a:t>Be gentle with all living creatures you interact with. </a:t>
            </a:r>
            <a:endParaRPr/>
          </a:p>
          <a:p>
            <a:pPr indent="-228600" lvl="0" marL="228600" rtl="0" algn="l">
              <a:lnSpc>
                <a:spcPct val="90000"/>
              </a:lnSpc>
              <a:spcBef>
                <a:spcPts val="1000"/>
              </a:spcBef>
              <a:spcAft>
                <a:spcPts val="0"/>
              </a:spcAft>
              <a:buClr>
                <a:schemeClr val="dk1"/>
              </a:buClr>
              <a:buSzPct val="100000"/>
              <a:buChar char="•"/>
            </a:pPr>
            <a:r>
              <a:rPr lang="en-CA"/>
              <a:t>Pets are not permitted on the field trip</a:t>
            </a:r>
            <a:endParaRPr/>
          </a:p>
          <a:p>
            <a:pPr indent="0" lvl="0" marL="0" rtl="0" algn="l">
              <a:lnSpc>
                <a:spcPct val="90000"/>
              </a:lnSpc>
              <a:spcBef>
                <a:spcPts val="1000"/>
              </a:spcBef>
              <a:spcAft>
                <a:spcPts val="0"/>
              </a:spcAft>
              <a:buClr>
                <a:schemeClr val="dk1"/>
              </a:buClr>
              <a:buSzPct val="100000"/>
              <a:buNone/>
            </a:pPr>
            <a:r>
              <a:t/>
            </a:r>
            <a:endParaRPr b="1" sz="1800">
              <a:solidFill>
                <a:schemeClr val="dk2"/>
              </a:solidFill>
            </a:endParaRPr>
          </a:p>
          <a:p>
            <a:pPr indent="-122872" lvl="0" marL="228600" rtl="0" algn="l">
              <a:lnSpc>
                <a:spcPct val="90000"/>
              </a:lnSpc>
              <a:spcBef>
                <a:spcPts val="1000"/>
              </a:spcBef>
              <a:spcAft>
                <a:spcPts val="0"/>
              </a:spcAft>
              <a:buClr>
                <a:schemeClr val="dk1"/>
              </a:buClr>
              <a:buSzPct val="100000"/>
              <a:buNone/>
            </a:pPr>
            <a:r>
              <a:t/>
            </a:r>
            <a:endParaRPr sz="1800">
              <a:solidFill>
                <a:schemeClr val="dk2"/>
              </a:solidFill>
            </a:endParaRPr>
          </a:p>
        </p:txBody>
      </p:sp>
      <p:sp>
        <p:nvSpPr>
          <p:cNvPr id="232" name="Google Shape;232;p11"/>
          <p:cNvSpPr txBox="1"/>
          <p:nvPr>
            <p:ph type="title"/>
          </p:nvPr>
        </p:nvSpPr>
        <p:spPr>
          <a:xfrm>
            <a:off x="6143771" y="867052"/>
            <a:ext cx="59229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Calibri"/>
              <a:buNone/>
            </a:pPr>
            <a:r>
              <a:rPr b="1" lang="en-CA">
                <a:solidFill>
                  <a:schemeClr val="accent2"/>
                </a:solidFill>
              </a:rPr>
              <a:t>Field Trip </a:t>
            </a:r>
            <a:r>
              <a:rPr b="1" lang="en-CA">
                <a:solidFill>
                  <a:srgbClr val="262626"/>
                </a:solidFill>
              </a:rPr>
              <a:t>- Trail Etiquette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12"/>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river with trees on the side&#10;&#10;Description automatically generated with low confidence" id="239" name="Google Shape;239;p12"/>
          <p:cNvPicPr preferRelativeResize="0"/>
          <p:nvPr/>
        </p:nvPicPr>
        <p:blipFill rotWithShape="1">
          <a:blip r:embed="rId3">
            <a:alphaModFix/>
          </a:blip>
          <a:srcRect b="24984" l="0" r="-1" t="17838"/>
          <a:stretch/>
        </p:blipFill>
        <p:spPr>
          <a:xfrm>
            <a:off x="-1" y="10"/>
            <a:ext cx="12228129" cy="4666928"/>
          </a:xfrm>
          <a:prstGeom prst="rect">
            <a:avLst/>
          </a:prstGeom>
          <a:noFill/>
          <a:ln>
            <a:noFill/>
          </a:ln>
        </p:spPr>
      </p:pic>
      <p:grpSp>
        <p:nvGrpSpPr>
          <p:cNvPr id="240" name="Google Shape;240;p12"/>
          <p:cNvGrpSpPr/>
          <p:nvPr/>
        </p:nvGrpSpPr>
        <p:grpSpPr>
          <a:xfrm>
            <a:off x="-305" y="2987478"/>
            <a:ext cx="12228128" cy="1828800"/>
            <a:chOff x="-305" y="2987478"/>
            <a:chExt cx="12188952" cy="1828800"/>
          </a:xfrm>
        </p:grpSpPr>
        <p:sp>
          <p:nvSpPr>
            <p:cNvPr id="241" name="Google Shape;241;p12"/>
            <p:cNvSpPr/>
            <p:nvPr/>
          </p:nvSpPr>
          <p:spPr>
            <a:xfrm>
              <a:off x="-305" y="2987478"/>
              <a:ext cx="12188952" cy="1099712"/>
            </a:xfrm>
            <a:custGeom>
              <a:rect b="b" l="l" r="r" t="t"/>
              <a:pathLst>
                <a:path extrusionOk="0" h="932744" w="9182100">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2"/>
            <p:cNvSpPr/>
            <p:nvPr/>
          </p:nvSpPr>
          <p:spPr>
            <a:xfrm>
              <a:off x="-305" y="3199381"/>
              <a:ext cx="12188952" cy="902694"/>
            </a:xfrm>
            <a:custGeom>
              <a:rect b="b" l="l" r="r" t="t"/>
              <a:pathLst>
                <a:path extrusionOk="0" h="765639" w="9182100">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2"/>
            <p:cNvSpPr/>
            <p:nvPr/>
          </p:nvSpPr>
          <p:spPr>
            <a:xfrm>
              <a:off x="-305" y="3501488"/>
              <a:ext cx="12188952" cy="641669"/>
            </a:xfrm>
            <a:custGeom>
              <a:rect b="b" l="l" r="r" t="t"/>
              <a:pathLst>
                <a:path extrusionOk="0" h="544245" w="9182100">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12"/>
            <p:cNvSpPr/>
            <p:nvPr/>
          </p:nvSpPr>
          <p:spPr>
            <a:xfrm>
              <a:off x="-305" y="3614750"/>
              <a:ext cx="12188952" cy="1201528"/>
            </a:xfrm>
            <a:custGeom>
              <a:rect b="b" l="l" r="r" t="t"/>
              <a:pathLst>
                <a:path extrusionOk="0" h="1019102" w="9182100">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5" name="Google Shape;245;p12"/>
          <p:cNvSpPr txBox="1"/>
          <p:nvPr>
            <p:ph type="title"/>
          </p:nvPr>
        </p:nvSpPr>
        <p:spPr>
          <a:xfrm>
            <a:off x="683535" y="4600546"/>
            <a:ext cx="5021782" cy="15099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F3F3F"/>
              </a:buClr>
              <a:buSzPts val="8000"/>
              <a:buFont typeface="Calibri"/>
              <a:buNone/>
            </a:pPr>
            <a:r>
              <a:rPr b="1" lang="en-CA" sz="8000">
                <a:solidFill>
                  <a:srgbClr val="3F3F3F"/>
                </a:solidFill>
              </a:rPr>
              <a:t>Thank you!</a:t>
            </a:r>
            <a:endParaRPr/>
          </a:p>
        </p:txBody>
      </p:sp>
      <p:sp>
        <p:nvSpPr>
          <p:cNvPr id="246" name="Google Shape;246;p12"/>
          <p:cNvSpPr txBox="1"/>
          <p:nvPr>
            <p:ph idx="1" type="body"/>
          </p:nvPr>
        </p:nvSpPr>
        <p:spPr>
          <a:xfrm>
            <a:off x="6388851" y="4600546"/>
            <a:ext cx="4926411" cy="15099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CA" sz="2000"/>
              <a:t>We appreciate you for coming to the Weaselhead and look forward to your visit.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
          <p:cNvPicPr preferRelativeResize="0"/>
          <p:nvPr/>
        </p:nvPicPr>
        <p:blipFill rotWithShape="1">
          <a:blip r:embed="rId3">
            <a:alphaModFix/>
          </a:blip>
          <a:srcRect b="0" l="0" r="0" t="0"/>
          <a:stretch/>
        </p:blipFill>
        <p:spPr>
          <a:xfrm>
            <a:off x="3452878" y="0"/>
            <a:ext cx="8657641" cy="6798596"/>
          </a:xfrm>
          <a:prstGeom prst="rect">
            <a:avLst/>
          </a:prstGeom>
          <a:solidFill>
            <a:srgbClr val="FFCC00"/>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3"/>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grass, outdoor, sky, field&#10;&#10;Description automatically generated" id="110" name="Google Shape;110;p3"/>
          <p:cNvPicPr preferRelativeResize="0"/>
          <p:nvPr/>
        </p:nvPicPr>
        <p:blipFill rotWithShape="1">
          <a:blip r:embed="rId3">
            <a:alphaModFix/>
          </a:blip>
          <a:srcRect b="0" l="30717" r="0" t="0"/>
          <a:stretch/>
        </p:blipFill>
        <p:spPr>
          <a:xfrm>
            <a:off x="5856564" y="0"/>
            <a:ext cx="6335130" cy="6858000"/>
          </a:xfrm>
          <a:prstGeom prst="rect">
            <a:avLst/>
          </a:prstGeom>
          <a:noFill/>
          <a:ln>
            <a:noFill/>
          </a:ln>
        </p:spPr>
      </p:pic>
      <p:grpSp>
        <p:nvGrpSpPr>
          <p:cNvPr id="111" name="Google Shape;111;p3"/>
          <p:cNvGrpSpPr/>
          <p:nvPr/>
        </p:nvGrpSpPr>
        <p:grpSpPr>
          <a:xfrm>
            <a:off x="5579564" y="0"/>
            <a:ext cx="6648564" cy="6858000"/>
            <a:chOff x="5705128" y="0"/>
            <a:chExt cx="6648564" cy="6858000"/>
          </a:xfrm>
        </p:grpSpPr>
        <p:sp>
          <p:nvSpPr>
            <p:cNvPr id="112" name="Google Shape;112;p3"/>
            <p:cNvSpPr/>
            <p:nvPr/>
          </p:nvSpPr>
          <p:spPr>
            <a:xfrm>
              <a:off x="5868018" y="0"/>
              <a:ext cx="6485674" cy="6858000"/>
            </a:xfrm>
            <a:custGeom>
              <a:rect b="b" l="l" r="r" t="t"/>
              <a:pathLst>
                <a:path extrusionOk="0" h="6858000" w="6237794">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3"/>
            <p:cNvSpPr/>
            <p:nvPr/>
          </p:nvSpPr>
          <p:spPr>
            <a:xfrm>
              <a:off x="5875698" y="0"/>
              <a:ext cx="6477994" cy="6858000"/>
            </a:xfrm>
            <a:custGeom>
              <a:rect b="b" l="l" r="r" t="t"/>
              <a:pathLst>
                <a:path extrusionOk="0" h="6858000" w="6230407">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3"/>
            <p:cNvSpPr/>
            <p:nvPr/>
          </p:nvSpPr>
          <p:spPr>
            <a:xfrm>
              <a:off x="5875698" y="0"/>
              <a:ext cx="6477994" cy="6858000"/>
            </a:xfrm>
            <a:custGeom>
              <a:rect b="b" l="l" r="r" t="t"/>
              <a:pathLst>
                <a:path extrusionOk="0" h="6858000" w="6230408">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3"/>
            <p:cNvSpPr/>
            <p:nvPr/>
          </p:nvSpPr>
          <p:spPr>
            <a:xfrm>
              <a:off x="5705128" y="0"/>
              <a:ext cx="6648564" cy="6858000"/>
            </a:xfrm>
            <a:custGeom>
              <a:rect b="b" l="l" r="r" t="t"/>
              <a:pathLst>
                <a:path extrusionOk="0" h="6858000" w="6394458">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3"/>
            <p:cNvSpPr/>
            <p:nvPr/>
          </p:nvSpPr>
          <p:spPr>
            <a:xfrm>
              <a:off x="5934266" y="0"/>
              <a:ext cx="6419426" cy="6858000"/>
            </a:xfrm>
            <a:custGeom>
              <a:rect b="b" l="l" r="r" t="t"/>
              <a:pathLst>
                <a:path extrusionOk="0" h="6858000" w="6419426">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7" name="Google Shape;117;p3"/>
          <p:cNvSpPr txBox="1"/>
          <p:nvPr>
            <p:ph type="title"/>
          </p:nvPr>
        </p:nvSpPr>
        <p:spPr>
          <a:xfrm>
            <a:off x="526464" y="1260263"/>
            <a:ext cx="4803636" cy="13116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709E43"/>
              </a:buClr>
              <a:buSzPts val="4400"/>
              <a:buFont typeface="Calibri"/>
              <a:buNone/>
            </a:pPr>
            <a:r>
              <a:rPr b="1" lang="en-CA">
                <a:solidFill>
                  <a:srgbClr val="709E43"/>
                </a:solidFill>
              </a:rPr>
              <a:t>Weaselhead History</a:t>
            </a:r>
            <a:endParaRPr/>
          </a:p>
        </p:txBody>
      </p:sp>
      <p:sp>
        <p:nvSpPr>
          <p:cNvPr id="118" name="Google Shape;118;p3"/>
          <p:cNvSpPr txBox="1"/>
          <p:nvPr>
            <p:ph idx="1" type="body"/>
          </p:nvPr>
        </p:nvSpPr>
        <p:spPr>
          <a:xfrm>
            <a:off x="791316" y="2807317"/>
            <a:ext cx="4706803" cy="2416780"/>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CA"/>
              <a:t>1994: Weaselhead/Glenmore Parks Preservation Society (WGPPS) was formed</a:t>
            </a:r>
            <a:endParaRPr/>
          </a:p>
          <a:p>
            <a:pPr indent="-228600" lvl="0" marL="228600" rtl="0" algn="l">
              <a:lnSpc>
                <a:spcPct val="90000"/>
              </a:lnSpc>
              <a:spcBef>
                <a:spcPts val="1000"/>
              </a:spcBef>
              <a:spcAft>
                <a:spcPts val="0"/>
              </a:spcAft>
              <a:buClr>
                <a:schemeClr val="dk1"/>
              </a:buClr>
              <a:buSzPts val="2800"/>
              <a:buChar char="•"/>
            </a:pPr>
            <a:r>
              <a:rPr lang="en-CA"/>
              <a:t>WGPPS is a non-profit</a:t>
            </a:r>
            <a:endParaRPr/>
          </a:p>
          <a:p>
            <a:pPr indent="-228600" lvl="0" marL="228600" rtl="0" algn="l">
              <a:lnSpc>
                <a:spcPct val="90000"/>
              </a:lnSpc>
              <a:spcBef>
                <a:spcPts val="1000"/>
              </a:spcBef>
              <a:spcAft>
                <a:spcPts val="0"/>
              </a:spcAft>
              <a:buClr>
                <a:schemeClr val="dk1"/>
              </a:buClr>
              <a:buSzPts val="2800"/>
              <a:buChar char="•"/>
            </a:pPr>
            <a:r>
              <a:rPr lang="en-CA"/>
              <a:t>Educate and conserve with and for the community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4"/>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in a lake&#10;&#10;Description automatically generated with medium confidence" id="125" name="Google Shape;125;p4"/>
          <p:cNvPicPr preferRelativeResize="0"/>
          <p:nvPr/>
        </p:nvPicPr>
        <p:blipFill rotWithShape="1">
          <a:blip r:embed="rId3">
            <a:alphaModFix/>
          </a:blip>
          <a:srcRect b="-248" l="29257" r="13778" t="246"/>
          <a:stretch/>
        </p:blipFill>
        <p:spPr>
          <a:xfrm>
            <a:off x="-9527" y="3725"/>
            <a:ext cx="5846165" cy="6850548"/>
          </a:xfrm>
          <a:prstGeom prst="rect">
            <a:avLst/>
          </a:prstGeom>
          <a:noFill/>
          <a:ln>
            <a:noFill/>
          </a:ln>
        </p:spPr>
      </p:pic>
      <p:grpSp>
        <p:nvGrpSpPr>
          <p:cNvPr id="126" name="Google Shape;126;p4"/>
          <p:cNvGrpSpPr/>
          <p:nvPr/>
        </p:nvGrpSpPr>
        <p:grpSpPr>
          <a:xfrm>
            <a:off x="-9527" y="-6558"/>
            <a:ext cx="6254832" cy="6874766"/>
            <a:chOff x="-9149" y="3725"/>
            <a:chExt cx="6254832" cy="6887203"/>
          </a:xfrm>
        </p:grpSpPr>
        <p:sp>
          <p:nvSpPr>
            <p:cNvPr id="127" name="Google Shape;127;p4"/>
            <p:cNvSpPr/>
            <p:nvPr/>
          </p:nvSpPr>
          <p:spPr>
            <a:xfrm>
              <a:off x="-9149" y="238645"/>
              <a:ext cx="5933139" cy="6387893"/>
            </a:xfrm>
            <a:custGeom>
              <a:rect b="b" l="l" r="r" t="t"/>
              <a:pathLst>
                <a:path extrusionOk="0" h="6335678" w="5933139">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4"/>
            <p:cNvSpPr/>
            <p:nvPr/>
          </p:nvSpPr>
          <p:spPr>
            <a:xfrm>
              <a:off x="-9149" y="241478"/>
              <a:ext cx="5953893" cy="6434152"/>
            </a:xfrm>
            <a:custGeom>
              <a:rect b="b" l="l" r="r" t="t"/>
              <a:pathLst>
                <a:path extrusionOk="0" h="6434152" w="5953893">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4"/>
            <p:cNvSpPr/>
            <p:nvPr/>
          </p:nvSpPr>
          <p:spPr>
            <a:xfrm>
              <a:off x="-9149" y="231462"/>
              <a:ext cx="5953893" cy="6444167"/>
            </a:xfrm>
            <a:custGeom>
              <a:rect b="b" l="l" r="r" t="t"/>
              <a:pathLst>
                <a:path extrusionOk="0" h="6434152" w="5953893">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4"/>
            <p:cNvSpPr/>
            <p:nvPr/>
          </p:nvSpPr>
          <p:spPr>
            <a:xfrm>
              <a:off x="-9149" y="3725"/>
              <a:ext cx="5855313" cy="6880645"/>
            </a:xfrm>
            <a:custGeom>
              <a:rect b="b" l="l" r="r" t="t"/>
              <a:pathLst>
                <a:path extrusionOk="0" h="6880645" w="5855313">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4"/>
            <p:cNvSpPr/>
            <p:nvPr/>
          </p:nvSpPr>
          <p:spPr>
            <a:xfrm>
              <a:off x="-9149" y="26370"/>
              <a:ext cx="6254832" cy="6864558"/>
            </a:xfrm>
            <a:custGeom>
              <a:rect b="b" l="l" r="r" t="t"/>
              <a:pathLst>
                <a:path extrusionOk="0" h="6864558" w="6254832">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2" name="Google Shape;132;p4"/>
          <p:cNvSpPr txBox="1"/>
          <p:nvPr>
            <p:ph type="title"/>
          </p:nvPr>
        </p:nvSpPr>
        <p:spPr>
          <a:xfrm>
            <a:off x="6035185" y="1090470"/>
            <a:ext cx="5395324" cy="159945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709E43"/>
              </a:buClr>
              <a:buSzPts val="4400"/>
              <a:buFont typeface="Calibri"/>
              <a:buNone/>
            </a:pPr>
            <a:r>
              <a:rPr b="1" lang="en-CA">
                <a:solidFill>
                  <a:srgbClr val="709E43"/>
                </a:solidFill>
              </a:rPr>
              <a:t>Weaselhead Water</a:t>
            </a:r>
            <a:endParaRPr/>
          </a:p>
        </p:txBody>
      </p:sp>
      <p:sp>
        <p:nvSpPr>
          <p:cNvPr id="133" name="Google Shape;133;p4"/>
          <p:cNvSpPr txBox="1"/>
          <p:nvPr>
            <p:ph idx="1" type="body"/>
          </p:nvPr>
        </p:nvSpPr>
        <p:spPr>
          <a:xfrm>
            <a:off x="6413753" y="2885832"/>
            <a:ext cx="5611992" cy="1956470"/>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CA"/>
              <a:t>The Elbow river flows through the Weaselhead into the Glenmore Reservoir</a:t>
            </a:r>
            <a:endParaRPr/>
          </a:p>
          <a:p>
            <a:pPr indent="-228600" lvl="0" marL="228600" rtl="0" algn="l">
              <a:lnSpc>
                <a:spcPct val="90000"/>
              </a:lnSpc>
              <a:spcBef>
                <a:spcPts val="1000"/>
              </a:spcBef>
              <a:spcAft>
                <a:spcPts val="0"/>
              </a:spcAft>
              <a:buClr>
                <a:schemeClr val="dk1"/>
              </a:buClr>
              <a:buSzPts val="2800"/>
              <a:buChar char="•"/>
            </a:pPr>
            <a:r>
              <a:rPr lang="en-CA"/>
              <a:t>1 in 5 Albertans get their drinking water from the Weaselhead!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5"/>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5"/>
          <p:cNvSpPr txBox="1"/>
          <p:nvPr>
            <p:ph type="title"/>
          </p:nvPr>
        </p:nvSpPr>
        <p:spPr>
          <a:xfrm>
            <a:off x="805253" y="531656"/>
            <a:ext cx="5290594" cy="14540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709E43"/>
              </a:buClr>
              <a:buSzPts val="4400"/>
              <a:buFont typeface="Calibri"/>
              <a:buNone/>
            </a:pPr>
            <a:r>
              <a:rPr b="1" lang="en-CA">
                <a:solidFill>
                  <a:srgbClr val="709E43"/>
                </a:solidFill>
              </a:rPr>
              <a:t>Weaselhead Wildlife</a:t>
            </a:r>
            <a:endParaRPr/>
          </a:p>
        </p:txBody>
      </p:sp>
      <p:pic>
        <p:nvPicPr>
          <p:cNvPr id="141" name="Google Shape;141;p5"/>
          <p:cNvPicPr preferRelativeResize="0"/>
          <p:nvPr/>
        </p:nvPicPr>
        <p:blipFill rotWithShape="1">
          <a:blip r:embed="rId3">
            <a:alphaModFix/>
          </a:blip>
          <a:srcRect b="0" l="0" r="-1" t="23369"/>
          <a:stretch/>
        </p:blipFill>
        <p:spPr>
          <a:xfrm>
            <a:off x="7991436" y="-2725"/>
            <a:ext cx="4064043" cy="2335724"/>
          </a:xfrm>
          <a:custGeom>
            <a:rect b="b" l="l" r="r" t="t"/>
            <a:pathLst>
              <a:path extrusionOk="0" h="2614366" w="4548867">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ln>
            <a:noFill/>
          </a:ln>
        </p:spPr>
      </p:pic>
      <p:sp>
        <p:nvSpPr>
          <p:cNvPr id="142" name="Google Shape;142;p5"/>
          <p:cNvSpPr txBox="1"/>
          <p:nvPr>
            <p:ph idx="1" type="body"/>
          </p:nvPr>
        </p:nvSpPr>
        <p:spPr>
          <a:xfrm>
            <a:off x="1367541" y="2112409"/>
            <a:ext cx="5286665" cy="3559448"/>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CA"/>
              <a:t>6 different habitats</a:t>
            </a:r>
            <a:endParaRPr/>
          </a:p>
          <a:p>
            <a:pPr indent="-228600" lvl="1" marL="685800" rtl="0" algn="l">
              <a:lnSpc>
                <a:spcPct val="90000"/>
              </a:lnSpc>
              <a:spcBef>
                <a:spcPts val="500"/>
              </a:spcBef>
              <a:spcAft>
                <a:spcPts val="0"/>
              </a:spcAft>
              <a:buClr>
                <a:schemeClr val="dk1"/>
              </a:buClr>
              <a:buSzPts val="2400"/>
              <a:buChar char="•"/>
            </a:pPr>
            <a:r>
              <a:rPr lang="en-CA"/>
              <a:t>Grassland ecosystem </a:t>
            </a:r>
            <a:endParaRPr/>
          </a:p>
          <a:p>
            <a:pPr indent="-228600" lvl="1" marL="685800" rtl="0" algn="l">
              <a:lnSpc>
                <a:spcPct val="90000"/>
              </a:lnSpc>
              <a:spcBef>
                <a:spcPts val="500"/>
              </a:spcBef>
              <a:spcAft>
                <a:spcPts val="0"/>
              </a:spcAft>
              <a:buClr>
                <a:schemeClr val="dk1"/>
              </a:buClr>
              <a:buSzPts val="2400"/>
              <a:buChar char="•"/>
            </a:pPr>
            <a:r>
              <a:rPr lang="en-CA"/>
              <a:t>Aspen stand </a:t>
            </a:r>
            <a:endParaRPr/>
          </a:p>
          <a:p>
            <a:pPr indent="-228600" lvl="1" marL="685800" rtl="0" algn="l">
              <a:lnSpc>
                <a:spcPct val="90000"/>
              </a:lnSpc>
              <a:spcBef>
                <a:spcPts val="500"/>
              </a:spcBef>
              <a:spcAft>
                <a:spcPts val="0"/>
              </a:spcAft>
              <a:buClr>
                <a:schemeClr val="dk1"/>
              </a:buClr>
              <a:buSzPts val="2400"/>
              <a:buChar char="•"/>
            </a:pPr>
            <a:r>
              <a:rPr lang="en-CA"/>
              <a:t>Riverine forest </a:t>
            </a:r>
            <a:endParaRPr/>
          </a:p>
          <a:p>
            <a:pPr indent="-228600" lvl="1" marL="685800" rtl="0" algn="l">
              <a:lnSpc>
                <a:spcPct val="90000"/>
              </a:lnSpc>
              <a:spcBef>
                <a:spcPts val="500"/>
              </a:spcBef>
              <a:spcAft>
                <a:spcPts val="0"/>
              </a:spcAft>
              <a:buClr>
                <a:schemeClr val="dk1"/>
              </a:buClr>
              <a:buSzPts val="2400"/>
              <a:buChar char="•"/>
            </a:pPr>
            <a:r>
              <a:rPr lang="en-CA"/>
              <a:t>Tall shrub </a:t>
            </a:r>
            <a:endParaRPr/>
          </a:p>
          <a:p>
            <a:pPr indent="-228600" lvl="1" marL="685800" rtl="0" algn="l">
              <a:lnSpc>
                <a:spcPct val="90000"/>
              </a:lnSpc>
              <a:spcBef>
                <a:spcPts val="500"/>
              </a:spcBef>
              <a:spcAft>
                <a:spcPts val="0"/>
              </a:spcAft>
              <a:buClr>
                <a:schemeClr val="dk1"/>
              </a:buClr>
              <a:buSzPts val="2400"/>
              <a:buChar char="•"/>
            </a:pPr>
            <a:r>
              <a:rPr lang="en-CA"/>
              <a:t>Wetland </a:t>
            </a:r>
            <a:endParaRPr/>
          </a:p>
          <a:p>
            <a:pPr indent="-228600" lvl="1" marL="685800" rtl="0" algn="l">
              <a:lnSpc>
                <a:spcPct val="90000"/>
              </a:lnSpc>
              <a:spcBef>
                <a:spcPts val="500"/>
              </a:spcBef>
              <a:spcAft>
                <a:spcPts val="0"/>
              </a:spcAft>
              <a:buClr>
                <a:schemeClr val="dk1"/>
              </a:buClr>
              <a:buSzPts val="2400"/>
              <a:buChar char="•"/>
            </a:pPr>
            <a:r>
              <a:rPr lang="en-CA"/>
              <a:t>Spruce grove forest</a:t>
            </a:r>
            <a:endParaRPr/>
          </a:p>
          <a:p>
            <a:pPr indent="-228600" lvl="0" marL="228600" rtl="0" algn="l">
              <a:lnSpc>
                <a:spcPct val="90000"/>
              </a:lnSpc>
              <a:spcBef>
                <a:spcPts val="1000"/>
              </a:spcBef>
              <a:spcAft>
                <a:spcPts val="0"/>
              </a:spcAft>
              <a:buClr>
                <a:schemeClr val="dk1"/>
              </a:buClr>
              <a:buSzPts val="2800"/>
              <a:buChar char="•"/>
            </a:pPr>
            <a:r>
              <a:rPr lang="en-CA"/>
              <a:t>Over 1,000 different species of plants and animals</a:t>
            </a:r>
            <a:endParaRPr/>
          </a:p>
        </p:txBody>
      </p:sp>
      <p:pic>
        <p:nvPicPr>
          <p:cNvPr id="143" name="Google Shape;143;p5"/>
          <p:cNvPicPr preferRelativeResize="0"/>
          <p:nvPr/>
        </p:nvPicPr>
        <p:blipFill rotWithShape="1">
          <a:blip r:embed="rId4">
            <a:alphaModFix/>
          </a:blip>
          <a:srcRect b="3" l="5998" r="13181" t="0"/>
          <a:stretch/>
        </p:blipFill>
        <p:spPr>
          <a:xfrm>
            <a:off x="7150077" y="2691526"/>
            <a:ext cx="5041618" cy="4163753"/>
          </a:xfrm>
          <a:custGeom>
            <a:rect b="b" l="l" r="r" t="t"/>
            <a:pathLst>
              <a:path extrusionOk="0" h="4610469" w="548541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noFill/>
          <a:ln>
            <a:noFill/>
          </a:ln>
        </p:spPr>
      </p:pic>
      <p:grpSp>
        <p:nvGrpSpPr>
          <p:cNvPr id="144" name="Google Shape;144;p5"/>
          <p:cNvGrpSpPr/>
          <p:nvPr/>
        </p:nvGrpSpPr>
        <p:grpSpPr>
          <a:xfrm>
            <a:off x="6830168" y="2243097"/>
            <a:ext cx="5361527" cy="4612178"/>
            <a:chOff x="6865288" y="2243097"/>
            <a:chExt cx="5361527" cy="4612178"/>
          </a:xfrm>
        </p:grpSpPr>
        <p:sp>
          <p:nvSpPr>
            <p:cNvPr id="145" name="Google Shape;145;p5"/>
            <p:cNvSpPr/>
            <p:nvPr/>
          </p:nvSpPr>
          <p:spPr>
            <a:xfrm>
              <a:off x="7317588" y="2582697"/>
              <a:ext cx="4909227" cy="4272578"/>
            </a:xfrm>
            <a:custGeom>
              <a:rect b="b" l="l" r="r" t="t"/>
              <a:pathLst>
                <a:path extrusionOk="0" h="4272578" w="4909227">
                  <a:moveTo>
                    <a:pt x="4909227" y="4175460"/>
                  </a:moveTo>
                  <a:lnTo>
                    <a:pt x="4909227" y="4272578"/>
                  </a:lnTo>
                  <a:lnTo>
                    <a:pt x="4845585" y="4272578"/>
                  </a:lnTo>
                  <a:lnTo>
                    <a:pt x="4858157" y="4254703"/>
                  </a:lnTo>
                  <a:lnTo>
                    <a:pt x="4891455" y="4203934"/>
                  </a:lnTo>
                  <a:close/>
                  <a:moveTo>
                    <a:pt x="2779325" y="1"/>
                  </a:moveTo>
                  <a:cubicBezTo>
                    <a:pt x="2827304" y="-1"/>
                    <a:pt x="2875285" y="1394"/>
                    <a:pt x="2923168" y="4226"/>
                  </a:cubicBezTo>
                  <a:lnTo>
                    <a:pt x="3066195" y="16887"/>
                  </a:lnTo>
                  <a:cubicBezTo>
                    <a:pt x="3078087" y="17675"/>
                    <a:pt x="3089896" y="19754"/>
                    <a:pt x="3101700" y="21414"/>
                  </a:cubicBezTo>
                  <a:lnTo>
                    <a:pt x="3137091" y="26711"/>
                  </a:lnTo>
                  <a:lnTo>
                    <a:pt x="3207802" y="37432"/>
                  </a:lnTo>
                  <a:cubicBezTo>
                    <a:pt x="3219631" y="39189"/>
                    <a:pt x="3231363" y="40973"/>
                    <a:pt x="3243005" y="43626"/>
                  </a:cubicBezTo>
                  <a:cubicBezTo>
                    <a:pt x="3248837" y="44791"/>
                    <a:pt x="3254763" y="45508"/>
                    <a:pt x="3260547" y="46898"/>
                  </a:cubicBezTo>
                  <a:cubicBezTo>
                    <a:pt x="3266259" y="48413"/>
                    <a:pt x="3271977" y="50349"/>
                    <a:pt x="3277715" y="51961"/>
                  </a:cubicBezTo>
                  <a:lnTo>
                    <a:pt x="3346016" y="72845"/>
                  </a:lnTo>
                  <a:cubicBezTo>
                    <a:pt x="3357273" y="76449"/>
                    <a:pt x="3368795" y="79451"/>
                    <a:pt x="3379885" y="83628"/>
                  </a:cubicBezTo>
                  <a:lnTo>
                    <a:pt x="3413175" y="95836"/>
                  </a:lnTo>
                  <a:lnTo>
                    <a:pt x="3479391" y="120878"/>
                  </a:lnTo>
                  <a:cubicBezTo>
                    <a:pt x="3654569" y="190008"/>
                    <a:pt x="3816871" y="279114"/>
                    <a:pt x="3970615" y="373606"/>
                  </a:cubicBezTo>
                  <a:cubicBezTo>
                    <a:pt x="3989807" y="385518"/>
                    <a:pt x="4009070" y="397303"/>
                    <a:pt x="4028283" y="408892"/>
                  </a:cubicBezTo>
                  <a:lnTo>
                    <a:pt x="4084580" y="445817"/>
                  </a:lnTo>
                  <a:lnTo>
                    <a:pt x="4140771" y="482348"/>
                  </a:lnTo>
                  <a:cubicBezTo>
                    <a:pt x="4159664" y="494340"/>
                    <a:pt x="4177432" y="507694"/>
                    <a:pt x="4195883" y="520018"/>
                  </a:cubicBezTo>
                  <a:cubicBezTo>
                    <a:pt x="4232247" y="545445"/>
                    <a:pt x="4269493" y="569787"/>
                    <a:pt x="4305143" y="595724"/>
                  </a:cubicBezTo>
                  <a:cubicBezTo>
                    <a:pt x="4323150" y="608378"/>
                    <a:pt x="4341283" y="621106"/>
                    <a:pt x="4359509" y="633384"/>
                  </a:cubicBezTo>
                  <a:cubicBezTo>
                    <a:pt x="4377662" y="645788"/>
                    <a:pt x="4396133" y="657789"/>
                    <a:pt x="4414317" y="670713"/>
                  </a:cubicBezTo>
                  <a:cubicBezTo>
                    <a:pt x="4487709" y="720858"/>
                    <a:pt x="4561105" y="771425"/>
                    <a:pt x="4632086" y="825710"/>
                  </a:cubicBezTo>
                  <a:cubicBezTo>
                    <a:pt x="4703239" y="879844"/>
                    <a:pt x="4770925" y="938933"/>
                    <a:pt x="4836284" y="1000872"/>
                  </a:cubicBezTo>
                  <a:lnTo>
                    <a:pt x="4909227" y="1077825"/>
                  </a:lnTo>
                  <a:lnTo>
                    <a:pt x="4909227" y="1590628"/>
                  </a:lnTo>
                  <a:lnTo>
                    <a:pt x="4847198" y="1496990"/>
                  </a:lnTo>
                  <a:cubicBezTo>
                    <a:pt x="4779017" y="1401272"/>
                    <a:pt x="4700641" y="1311172"/>
                    <a:pt x="4615719" y="1226591"/>
                  </a:cubicBezTo>
                  <a:cubicBezTo>
                    <a:pt x="4559129" y="1170093"/>
                    <a:pt x="4499097" y="1116641"/>
                    <a:pt x="4437905" y="1064032"/>
                  </a:cubicBezTo>
                  <a:cubicBezTo>
                    <a:pt x="4376643" y="1011548"/>
                    <a:pt x="4313015" y="960973"/>
                    <a:pt x="4245822" y="915380"/>
                  </a:cubicBezTo>
                  <a:cubicBezTo>
                    <a:pt x="4177670" y="870577"/>
                    <a:pt x="4106226" y="828991"/>
                    <a:pt x="4032524" y="793724"/>
                  </a:cubicBezTo>
                  <a:cubicBezTo>
                    <a:pt x="3996192" y="774838"/>
                    <a:pt x="3958849" y="758553"/>
                    <a:pt x="3921484" y="742591"/>
                  </a:cubicBezTo>
                  <a:cubicBezTo>
                    <a:pt x="3902789" y="734561"/>
                    <a:pt x="3884266" y="726377"/>
                    <a:pt x="3865450" y="718695"/>
                  </a:cubicBezTo>
                  <a:cubicBezTo>
                    <a:pt x="3846469" y="711588"/>
                    <a:pt x="3827512" y="704579"/>
                    <a:pt x="3808411" y="697821"/>
                  </a:cubicBezTo>
                  <a:cubicBezTo>
                    <a:pt x="3656570" y="642224"/>
                    <a:pt x="3500471" y="605851"/>
                    <a:pt x="3346886" y="583799"/>
                  </a:cubicBezTo>
                  <a:lnTo>
                    <a:pt x="3289295" y="576494"/>
                  </a:lnTo>
                  <a:lnTo>
                    <a:pt x="3260731" y="572514"/>
                  </a:lnTo>
                  <a:cubicBezTo>
                    <a:pt x="3251217" y="571079"/>
                    <a:pt x="3241593" y="570838"/>
                    <a:pt x="3232038" y="570048"/>
                  </a:cubicBezTo>
                  <a:lnTo>
                    <a:pt x="3174781" y="565611"/>
                  </a:lnTo>
                  <a:cubicBezTo>
                    <a:pt x="3170003" y="565217"/>
                    <a:pt x="3165252" y="564919"/>
                    <a:pt x="3160547" y="564400"/>
                  </a:cubicBezTo>
                  <a:cubicBezTo>
                    <a:pt x="3155889" y="563655"/>
                    <a:pt x="3151372" y="562239"/>
                    <a:pt x="3146660" y="561299"/>
                  </a:cubicBezTo>
                  <a:cubicBezTo>
                    <a:pt x="3137413" y="559265"/>
                    <a:pt x="3128003" y="558224"/>
                    <a:pt x="3118665" y="557058"/>
                  </a:cubicBezTo>
                  <a:lnTo>
                    <a:pt x="3062520" y="549995"/>
                  </a:lnTo>
                  <a:lnTo>
                    <a:pt x="3034483" y="546400"/>
                  </a:lnTo>
                  <a:cubicBezTo>
                    <a:pt x="3025146" y="545234"/>
                    <a:pt x="3015831" y="543747"/>
                    <a:pt x="3006404" y="543450"/>
                  </a:cubicBezTo>
                  <a:lnTo>
                    <a:pt x="2894004" y="536537"/>
                  </a:lnTo>
                  <a:cubicBezTo>
                    <a:pt x="2743796" y="532061"/>
                    <a:pt x="2593557" y="546717"/>
                    <a:pt x="2445324" y="576994"/>
                  </a:cubicBezTo>
                  <a:cubicBezTo>
                    <a:pt x="2426803" y="580857"/>
                    <a:pt x="2408167" y="583483"/>
                    <a:pt x="2389729" y="588061"/>
                  </a:cubicBezTo>
                  <a:lnTo>
                    <a:pt x="2334445" y="602318"/>
                  </a:lnTo>
                  <a:lnTo>
                    <a:pt x="2279209" y="616351"/>
                  </a:lnTo>
                  <a:cubicBezTo>
                    <a:pt x="2269789" y="618483"/>
                    <a:pt x="2261022" y="621073"/>
                    <a:pt x="2252405" y="623833"/>
                  </a:cubicBezTo>
                  <a:lnTo>
                    <a:pt x="2226352" y="631746"/>
                  </a:lnTo>
                  <a:cubicBezTo>
                    <a:pt x="2208738" y="636630"/>
                    <a:pt x="2191964" y="643082"/>
                    <a:pt x="2174809" y="648898"/>
                  </a:cubicBezTo>
                  <a:cubicBezTo>
                    <a:pt x="2157576" y="654418"/>
                    <a:pt x="2140906" y="661264"/>
                    <a:pt x="2124133" y="667717"/>
                  </a:cubicBezTo>
                  <a:cubicBezTo>
                    <a:pt x="2115746" y="670943"/>
                    <a:pt x="2107181" y="673900"/>
                    <a:pt x="2098971" y="677395"/>
                  </a:cubicBezTo>
                  <a:lnTo>
                    <a:pt x="2074244" y="687907"/>
                  </a:lnTo>
                  <a:lnTo>
                    <a:pt x="2049516" y="698418"/>
                  </a:lnTo>
                  <a:lnTo>
                    <a:pt x="2025247" y="709863"/>
                  </a:lnTo>
                  <a:cubicBezTo>
                    <a:pt x="1895620" y="770702"/>
                    <a:pt x="1775019" y="849591"/>
                    <a:pt x="1663893" y="946619"/>
                  </a:cubicBezTo>
                  <a:cubicBezTo>
                    <a:pt x="1552588" y="1043379"/>
                    <a:pt x="1450953" y="1157803"/>
                    <a:pt x="1354664" y="1282399"/>
                  </a:cubicBezTo>
                  <a:cubicBezTo>
                    <a:pt x="1258428" y="1407193"/>
                    <a:pt x="1167389" y="1541989"/>
                    <a:pt x="1075458" y="1681042"/>
                  </a:cubicBezTo>
                  <a:lnTo>
                    <a:pt x="934948" y="1895400"/>
                  </a:lnTo>
                  <a:cubicBezTo>
                    <a:pt x="885020" y="1970018"/>
                    <a:pt x="834114" y="2042151"/>
                    <a:pt x="782359" y="2111874"/>
                  </a:cubicBezTo>
                  <a:cubicBezTo>
                    <a:pt x="679025" y="2251590"/>
                    <a:pt x="571805" y="2380631"/>
                    <a:pt x="475595" y="2511546"/>
                  </a:cubicBezTo>
                  <a:cubicBezTo>
                    <a:pt x="427490" y="2577003"/>
                    <a:pt x="382228" y="2643169"/>
                    <a:pt x="342590" y="2711719"/>
                  </a:cubicBezTo>
                  <a:cubicBezTo>
                    <a:pt x="302826" y="2780195"/>
                    <a:pt x="268711" y="2851157"/>
                    <a:pt x="243835" y="2925317"/>
                  </a:cubicBezTo>
                  <a:cubicBezTo>
                    <a:pt x="218582" y="2999262"/>
                    <a:pt x="202245" y="3076389"/>
                    <a:pt x="195943" y="3154915"/>
                  </a:cubicBezTo>
                  <a:cubicBezTo>
                    <a:pt x="189542" y="3233466"/>
                    <a:pt x="193251" y="3313292"/>
                    <a:pt x="205998" y="3392356"/>
                  </a:cubicBezTo>
                  <a:lnTo>
                    <a:pt x="210868" y="3421994"/>
                  </a:lnTo>
                  <a:lnTo>
                    <a:pt x="217078" y="3451480"/>
                  </a:lnTo>
                  <a:lnTo>
                    <a:pt x="223513" y="3481009"/>
                  </a:lnTo>
                  <a:cubicBezTo>
                    <a:pt x="225924" y="3490921"/>
                    <a:pt x="228784" y="3500923"/>
                    <a:pt x="231518" y="3510853"/>
                  </a:cubicBezTo>
                  <a:lnTo>
                    <a:pt x="248149" y="3570478"/>
                  </a:lnTo>
                  <a:lnTo>
                    <a:pt x="256676" y="3600287"/>
                  </a:lnTo>
                  <a:lnTo>
                    <a:pt x="260939" y="3615190"/>
                  </a:lnTo>
                  <a:lnTo>
                    <a:pt x="266068" y="3629754"/>
                  </a:lnTo>
                  <a:cubicBezTo>
                    <a:pt x="279682" y="3668748"/>
                    <a:pt x="293493" y="3707688"/>
                    <a:pt x="308144" y="3746191"/>
                  </a:cubicBezTo>
                  <a:cubicBezTo>
                    <a:pt x="324257" y="3784191"/>
                    <a:pt x="340937" y="3821930"/>
                    <a:pt x="357690" y="3859545"/>
                  </a:cubicBezTo>
                  <a:cubicBezTo>
                    <a:pt x="393077" y="3934052"/>
                    <a:pt x="433372" y="4005934"/>
                    <a:pt x="477426" y="4075211"/>
                  </a:cubicBezTo>
                  <a:lnTo>
                    <a:pt x="617812" y="4272578"/>
                  </a:lnTo>
                  <a:lnTo>
                    <a:pt x="364357" y="4272578"/>
                  </a:lnTo>
                  <a:lnTo>
                    <a:pt x="308528" y="4169169"/>
                  </a:lnTo>
                  <a:cubicBezTo>
                    <a:pt x="270101" y="4089847"/>
                    <a:pt x="234941" y="4009176"/>
                    <a:pt x="202203" y="3927821"/>
                  </a:cubicBezTo>
                  <a:cubicBezTo>
                    <a:pt x="186847" y="3886657"/>
                    <a:pt x="171445" y="3845720"/>
                    <a:pt x="155448" y="3804941"/>
                  </a:cubicBezTo>
                  <a:cubicBezTo>
                    <a:pt x="141380" y="3763428"/>
                    <a:pt x="127636" y="3721934"/>
                    <a:pt x="113098" y="3680654"/>
                  </a:cubicBezTo>
                  <a:lnTo>
                    <a:pt x="107709" y="3665104"/>
                  </a:lnTo>
                  <a:lnTo>
                    <a:pt x="103012" y="3649367"/>
                  </a:lnTo>
                  <a:lnTo>
                    <a:pt x="93619" y="3617891"/>
                  </a:lnTo>
                  <a:lnTo>
                    <a:pt x="74438" y="3555048"/>
                  </a:lnTo>
                  <a:cubicBezTo>
                    <a:pt x="71323" y="3544483"/>
                    <a:pt x="67763" y="3534247"/>
                    <a:pt x="64821" y="3523529"/>
                  </a:cubicBezTo>
                  <a:lnTo>
                    <a:pt x="56309" y="3490970"/>
                  </a:lnTo>
                  <a:lnTo>
                    <a:pt x="47699" y="3458437"/>
                  </a:lnTo>
                  <a:cubicBezTo>
                    <a:pt x="45126" y="3447512"/>
                    <a:pt x="42825" y="3436407"/>
                    <a:pt x="40350" y="3425456"/>
                  </a:cubicBezTo>
                  <a:cubicBezTo>
                    <a:pt x="20581" y="3337521"/>
                    <a:pt x="7369" y="3247066"/>
                    <a:pt x="2339" y="3155024"/>
                  </a:cubicBezTo>
                  <a:cubicBezTo>
                    <a:pt x="-2762" y="3063109"/>
                    <a:pt x="544" y="2969654"/>
                    <a:pt x="11637" y="2876727"/>
                  </a:cubicBezTo>
                  <a:cubicBezTo>
                    <a:pt x="34069" y="2690593"/>
                    <a:pt x="89274" y="2509096"/>
                    <a:pt x="157636" y="2339984"/>
                  </a:cubicBezTo>
                  <a:cubicBezTo>
                    <a:pt x="226467" y="2170638"/>
                    <a:pt x="308151" y="2013339"/>
                    <a:pt x="388920" y="1864213"/>
                  </a:cubicBezTo>
                  <a:cubicBezTo>
                    <a:pt x="429376" y="1789524"/>
                    <a:pt x="469807" y="1716745"/>
                    <a:pt x="507656" y="1644243"/>
                  </a:cubicBezTo>
                  <a:lnTo>
                    <a:pt x="566187" y="1531896"/>
                  </a:lnTo>
                  <a:cubicBezTo>
                    <a:pt x="586462" y="1493325"/>
                    <a:pt x="607259" y="1454715"/>
                    <a:pt x="628379" y="1416126"/>
                  </a:cubicBezTo>
                  <a:cubicBezTo>
                    <a:pt x="713184" y="1261784"/>
                    <a:pt x="806689" y="1107407"/>
                    <a:pt x="915962" y="957627"/>
                  </a:cubicBezTo>
                  <a:cubicBezTo>
                    <a:pt x="1024964" y="808027"/>
                    <a:pt x="1150428" y="662836"/>
                    <a:pt x="1296389" y="532479"/>
                  </a:cubicBezTo>
                  <a:cubicBezTo>
                    <a:pt x="1441951" y="402229"/>
                    <a:pt x="1609267" y="287950"/>
                    <a:pt x="1790562" y="204009"/>
                  </a:cubicBezTo>
                  <a:lnTo>
                    <a:pt x="1824547" y="188344"/>
                  </a:lnTo>
                  <a:cubicBezTo>
                    <a:pt x="1835970" y="183343"/>
                    <a:pt x="1847471" y="178638"/>
                    <a:pt x="1858945" y="173835"/>
                  </a:cubicBezTo>
                  <a:lnTo>
                    <a:pt x="1893494" y="159497"/>
                  </a:lnTo>
                  <a:cubicBezTo>
                    <a:pt x="1904996" y="154793"/>
                    <a:pt x="1916752" y="150652"/>
                    <a:pt x="1928332" y="146243"/>
                  </a:cubicBezTo>
                  <a:cubicBezTo>
                    <a:pt x="1951667" y="137695"/>
                    <a:pt x="1974951" y="128948"/>
                    <a:pt x="1998599" y="121582"/>
                  </a:cubicBezTo>
                  <a:cubicBezTo>
                    <a:pt x="2022195" y="114018"/>
                    <a:pt x="2045635" y="105864"/>
                    <a:pt x="2069445" y="99511"/>
                  </a:cubicBezTo>
                  <a:lnTo>
                    <a:pt x="2105017" y="89439"/>
                  </a:lnTo>
                  <a:cubicBezTo>
                    <a:pt x="2116957" y="85988"/>
                    <a:pt x="2128724" y="82691"/>
                    <a:pt x="2140277" y="80190"/>
                  </a:cubicBezTo>
                  <a:lnTo>
                    <a:pt x="2209909" y="64365"/>
                  </a:lnTo>
                  <a:lnTo>
                    <a:pt x="2279594" y="48739"/>
                  </a:lnTo>
                  <a:cubicBezTo>
                    <a:pt x="2302897" y="43685"/>
                    <a:pt x="2326724" y="40602"/>
                    <a:pt x="2350191" y="36561"/>
                  </a:cubicBezTo>
                  <a:cubicBezTo>
                    <a:pt x="2491459" y="12584"/>
                    <a:pt x="2635387" y="9"/>
                    <a:pt x="2779325" y="1"/>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5"/>
            <p:cNvSpPr/>
            <p:nvPr/>
          </p:nvSpPr>
          <p:spPr>
            <a:xfrm>
              <a:off x="7264890" y="2613525"/>
              <a:ext cx="4961924" cy="4241750"/>
            </a:xfrm>
            <a:custGeom>
              <a:rect b="b" l="l" r="r" t="t"/>
              <a:pathLst>
                <a:path extrusionOk="0" h="4241750" w="4961924">
                  <a:moveTo>
                    <a:pt x="2860366" y="290"/>
                  </a:moveTo>
                  <a:cubicBezTo>
                    <a:pt x="3457635" y="-9057"/>
                    <a:pt x="3998796" y="208834"/>
                    <a:pt x="4503869" y="546588"/>
                  </a:cubicBezTo>
                  <a:cubicBezTo>
                    <a:pt x="4609235" y="617064"/>
                    <a:pt x="4715034" y="696136"/>
                    <a:pt x="4816879" y="783506"/>
                  </a:cubicBezTo>
                  <a:lnTo>
                    <a:pt x="4961924" y="916878"/>
                  </a:lnTo>
                  <a:lnTo>
                    <a:pt x="4961924" y="4241750"/>
                  </a:lnTo>
                  <a:lnTo>
                    <a:pt x="4562919" y="4241750"/>
                  </a:lnTo>
                  <a:lnTo>
                    <a:pt x="4586822" y="4213637"/>
                  </a:lnTo>
                  <a:cubicBezTo>
                    <a:pt x="4649485" y="4133877"/>
                    <a:pt x="4707815" y="4047166"/>
                    <a:pt x="4762695" y="3952854"/>
                  </a:cubicBezTo>
                  <a:cubicBezTo>
                    <a:pt x="4861622" y="3782848"/>
                    <a:pt x="4887296" y="3694842"/>
                    <a:pt x="4899352" y="3631238"/>
                  </a:cubicBezTo>
                  <a:cubicBezTo>
                    <a:pt x="4916960" y="3538446"/>
                    <a:pt x="4915626" y="3419833"/>
                    <a:pt x="4913697" y="3255629"/>
                  </a:cubicBezTo>
                  <a:cubicBezTo>
                    <a:pt x="4911196" y="3035896"/>
                    <a:pt x="4907780" y="2734844"/>
                    <a:pt x="4948868" y="2308976"/>
                  </a:cubicBezTo>
                  <a:cubicBezTo>
                    <a:pt x="4971361" y="2076125"/>
                    <a:pt x="4909748" y="1854571"/>
                    <a:pt x="4760464" y="1631653"/>
                  </a:cubicBezTo>
                  <a:cubicBezTo>
                    <a:pt x="4623847" y="1427699"/>
                    <a:pt x="4415624" y="1228904"/>
                    <a:pt x="4158265" y="1056752"/>
                  </a:cubicBezTo>
                  <a:cubicBezTo>
                    <a:pt x="3855104" y="854020"/>
                    <a:pt x="3572969" y="724304"/>
                    <a:pt x="3295504" y="659991"/>
                  </a:cubicBezTo>
                  <a:cubicBezTo>
                    <a:pt x="2998568" y="591135"/>
                    <a:pt x="2705635" y="598008"/>
                    <a:pt x="2400205" y="680861"/>
                  </a:cubicBezTo>
                  <a:cubicBezTo>
                    <a:pt x="1863373" y="826486"/>
                    <a:pt x="1575835" y="1260672"/>
                    <a:pt x="1228363" y="1858090"/>
                  </a:cubicBezTo>
                  <a:cubicBezTo>
                    <a:pt x="1150390" y="1992089"/>
                    <a:pt x="1071533" y="2115125"/>
                    <a:pt x="995211" y="2234095"/>
                  </a:cubicBezTo>
                  <a:cubicBezTo>
                    <a:pt x="851980" y="2457434"/>
                    <a:pt x="728279" y="2650222"/>
                    <a:pt x="663293" y="2832893"/>
                  </a:cubicBezTo>
                  <a:cubicBezTo>
                    <a:pt x="605703" y="2994540"/>
                    <a:pt x="599973" y="3134617"/>
                    <a:pt x="644068" y="3301224"/>
                  </a:cubicBezTo>
                  <a:cubicBezTo>
                    <a:pt x="723963" y="3603086"/>
                    <a:pt x="861058" y="3879078"/>
                    <a:pt x="1051682" y="4121741"/>
                  </a:cubicBezTo>
                  <a:lnTo>
                    <a:pt x="1155791" y="4241750"/>
                  </a:lnTo>
                  <a:lnTo>
                    <a:pt x="385252" y="4241750"/>
                  </a:lnTo>
                  <a:lnTo>
                    <a:pt x="291954" y="4081572"/>
                  </a:lnTo>
                  <a:cubicBezTo>
                    <a:pt x="189557" y="3889333"/>
                    <a:pt x="107520" y="3682294"/>
                    <a:pt x="49334" y="3462450"/>
                  </a:cubicBezTo>
                  <a:cubicBezTo>
                    <a:pt x="-155725" y="2687681"/>
                    <a:pt x="321044" y="2199945"/>
                    <a:pt x="697040" y="1553793"/>
                  </a:cubicBezTo>
                  <a:cubicBezTo>
                    <a:pt x="1073038" y="907639"/>
                    <a:pt x="1464813" y="300633"/>
                    <a:pt x="2243651" y="89360"/>
                  </a:cubicBezTo>
                  <a:cubicBezTo>
                    <a:pt x="2455952" y="31770"/>
                    <a:pt x="2661276" y="3405"/>
                    <a:pt x="2860366" y="29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5"/>
            <p:cNvSpPr/>
            <p:nvPr/>
          </p:nvSpPr>
          <p:spPr>
            <a:xfrm>
              <a:off x="7264890" y="2613525"/>
              <a:ext cx="4961924" cy="4241750"/>
            </a:xfrm>
            <a:custGeom>
              <a:rect b="b" l="l" r="r" t="t"/>
              <a:pathLst>
                <a:path extrusionOk="0" h="4241750" w="4961924">
                  <a:moveTo>
                    <a:pt x="4961924" y="3780120"/>
                  </a:moveTo>
                  <a:lnTo>
                    <a:pt x="4961924" y="4241750"/>
                  </a:lnTo>
                  <a:lnTo>
                    <a:pt x="4690594" y="4241750"/>
                  </a:lnTo>
                  <a:lnTo>
                    <a:pt x="4730832" y="4190580"/>
                  </a:lnTo>
                  <a:cubicBezTo>
                    <a:pt x="4772669" y="4131651"/>
                    <a:pt x="4812690" y="4069310"/>
                    <a:pt x="4851056" y="4003378"/>
                  </a:cubicBezTo>
                  <a:cubicBezTo>
                    <a:pt x="4904439" y="3911711"/>
                    <a:pt x="4938230" y="3841234"/>
                    <a:pt x="4960390" y="3784651"/>
                  </a:cubicBezTo>
                  <a:close/>
                  <a:moveTo>
                    <a:pt x="2860366" y="290"/>
                  </a:moveTo>
                  <a:cubicBezTo>
                    <a:pt x="3457635" y="-9057"/>
                    <a:pt x="3998796" y="208834"/>
                    <a:pt x="4503870" y="546588"/>
                  </a:cubicBezTo>
                  <a:cubicBezTo>
                    <a:pt x="4609236" y="617064"/>
                    <a:pt x="4715032" y="696137"/>
                    <a:pt x="4816872" y="783509"/>
                  </a:cubicBezTo>
                  <a:lnTo>
                    <a:pt x="4961924" y="916897"/>
                  </a:lnTo>
                  <a:lnTo>
                    <a:pt x="4961924" y="1784881"/>
                  </a:lnTo>
                  <a:lnTo>
                    <a:pt x="4950067" y="1756820"/>
                  </a:lnTo>
                  <a:cubicBezTo>
                    <a:pt x="4921279" y="1695818"/>
                    <a:pt x="4886564" y="1635036"/>
                    <a:pt x="4845861" y="1574254"/>
                  </a:cubicBezTo>
                  <a:cubicBezTo>
                    <a:pt x="4701995" y="1359374"/>
                    <a:pt x="4484232" y="1151017"/>
                    <a:pt x="4215918" y="971588"/>
                  </a:cubicBezTo>
                  <a:cubicBezTo>
                    <a:pt x="3902456" y="762036"/>
                    <a:pt x="3609271" y="627496"/>
                    <a:pt x="3319590" y="560369"/>
                  </a:cubicBezTo>
                  <a:cubicBezTo>
                    <a:pt x="3005602" y="487686"/>
                    <a:pt x="2696391" y="494854"/>
                    <a:pt x="2374113" y="582278"/>
                  </a:cubicBezTo>
                  <a:cubicBezTo>
                    <a:pt x="2112782" y="653168"/>
                    <a:pt x="1896224" y="787673"/>
                    <a:pt x="1692486" y="1005131"/>
                  </a:cubicBezTo>
                  <a:cubicBezTo>
                    <a:pt x="1482349" y="1229714"/>
                    <a:pt x="1304163" y="1524453"/>
                    <a:pt x="1139674" y="1807128"/>
                  </a:cubicBezTo>
                  <a:cubicBezTo>
                    <a:pt x="1062769" y="1939146"/>
                    <a:pt x="984523" y="2061278"/>
                    <a:pt x="908812" y="2179343"/>
                  </a:cubicBezTo>
                  <a:cubicBezTo>
                    <a:pt x="762092" y="2407960"/>
                    <a:pt x="635490" y="2605445"/>
                    <a:pt x="566543" y="2799229"/>
                  </a:cubicBezTo>
                  <a:cubicBezTo>
                    <a:pt x="502372" y="2979355"/>
                    <a:pt x="495683" y="3142303"/>
                    <a:pt x="544789" y="3327837"/>
                  </a:cubicBezTo>
                  <a:cubicBezTo>
                    <a:pt x="628232" y="3643108"/>
                    <a:pt x="771474" y="3931485"/>
                    <a:pt x="970585" y="4184948"/>
                  </a:cubicBezTo>
                  <a:lnTo>
                    <a:pt x="1019856" y="4241750"/>
                  </a:lnTo>
                  <a:lnTo>
                    <a:pt x="385253" y="4241750"/>
                  </a:lnTo>
                  <a:lnTo>
                    <a:pt x="291955" y="4081572"/>
                  </a:lnTo>
                  <a:cubicBezTo>
                    <a:pt x="189558" y="3889334"/>
                    <a:pt x="107521" y="3682295"/>
                    <a:pt x="49334" y="3462450"/>
                  </a:cubicBezTo>
                  <a:cubicBezTo>
                    <a:pt x="-155725" y="2687681"/>
                    <a:pt x="321045" y="2199945"/>
                    <a:pt x="697041" y="1553792"/>
                  </a:cubicBezTo>
                  <a:cubicBezTo>
                    <a:pt x="1073039" y="907639"/>
                    <a:pt x="1464813" y="300633"/>
                    <a:pt x="2243651" y="89360"/>
                  </a:cubicBezTo>
                  <a:cubicBezTo>
                    <a:pt x="2455952" y="31770"/>
                    <a:pt x="2661276" y="3405"/>
                    <a:pt x="2860366" y="29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5"/>
            <p:cNvSpPr/>
            <p:nvPr/>
          </p:nvSpPr>
          <p:spPr>
            <a:xfrm>
              <a:off x="6865288" y="2243097"/>
              <a:ext cx="5361526" cy="4612178"/>
            </a:xfrm>
            <a:custGeom>
              <a:rect b="b" l="l" r="r" t="t"/>
              <a:pathLst>
                <a:path extrusionOk="0" h="4612178" w="5361526">
                  <a:moveTo>
                    <a:pt x="5361526" y="4501915"/>
                  </a:moveTo>
                  <a:lnTo>
                    <a:pt x="5361526" y="4612178"/>
                  </a:lnTo>
                  <a:lnTo>
                    <a:pt x="5279125" y="4612178"/>
                  </a:lnTo>
                  <a:lnTo>
                    <a:pt x="5279916" y="4611262"/>
                  </a:lnTo>
                  <a:lnTo>
                    <a:pt x="5318906" y="4559954"/>
                  </a:lnTo>
                  <a:cubicBezTo>
                    <a:pt x="5331958" y="4542803"/>
                    <a:pt x="5345399" y="4525954"/>
                    <a:pt x="5357310" y="4507987"/>
                  </a:cubicBezTo>
                  <a:close/>
                  <a:moveTo>
                    <a:pt x="3209114" y="1897"/>
                  </a:moveTo>
                  <a:cubicBezTo>
                    <a:pt x="4001649" y="29839"/>
                    <a:pt x="4745275" y="365212"/>
                    <a:pt x="5286441" y="920072"/>
                  </a:cubicBezTo>
                  <a:lnTo>
                    <a:pt x="5361526" y="1006088"/>
                  </a:lnTo>
                  <a:lnTo>
                    <a:pt x="5361526" y="1524438"/>
                  </a:lnTo>
                  <a:lnTo>
                    <a:pt x="5293717" y="1441145"/>
                  </a:lnTo>
                  <a:cubicBezTo>
                    <a:pt x="5235105" y="1377989"/>
                    <a:pt x="5172668" y="1318454"/>
                    <a:pt x="5107511" y="1262343"/>
                  </a:cubicBezTo>
                  <a:cubicBezTo>
                    <a:pt x="4977170" y="1150025"/>
                    <a:pt x="4835850" y="1051023"/>
                    <a:pt x="4688624" y="963140"/>
                  </a:cubicBezTo>
                  <a:cubicBezTo>
                    <a:pt x="4540408" y="875014"/>
                    <a:pt x="4388126" y="794847"/>
                    <a:pt x="4232411" y="726973"/>
                  </a:cubicBezTo>
                  <a:cubicBezTo>
                    <a:pt x="4154434" y="693169"/>
                    <a:pt x="4075888" y="661874"/>
                    <a:pt x="3996189" y="634781"/>
                  </a:cubicBezTo>
                  <a:cubicBezTo>
                    <a:pt x="3916890" y="606864"/>
                    <a:pt x="3836465" y="583241"/>
                    <a:pt x="3755529" y="563136"/>
                  </a:cubicBezTo>
                  <a:cubicBezTo>
                    <a:pt x="3593710" y="523114"/>
                    <a:pt x="3429330" y="497910"/>
                    <a:pt x="3264120" y="492888"/>
                  </a:cubicBezTo>
                  <a:cubicBezTo>
                    <a:pt x="3098959" y="488056"/>
                    <a:pt x="2933721" y="501974"/>
                    <a:pt x="2770692" y="532792"/>
                  </a:cubicBezTo>
                  <a:cubicBezTo>
                    <a:pt x="2750302" y="536992"/>
                    <a:pt x="2729954" y="540568"/>
                    <a:pt x="2709666" y="545150"/>
                  </a:cubicBezTo>
                  <a:lnTo>
                    <a:pt x="2648897" y="558872"/>
                  </a:lnTo>
                  <a:lnTo>
                    <a:pt x="2588416" y="574460"/>
                  </a:lnTo>
                  <a:cubicBezTo>
                    <a:pt x="2568038" y="579476"/>
                    <a:pt x="2549240" y="585803"/>
                    <a:pt x="2529518" y="591358"/>
                  </a:cubicBezTo>
                  <a:cubicBezTo>
                    <a:pt x="2451654" y="614731"/>
                    <a:pt x="2376004" y="643746"/>
                    <a:pt x="2302604" y="677371"/>
                  </a:cubicBezTo>
                  <a:cubicBezTo>
                    <a:pt x="2155755" y="744838"/>
                    <a:pt x="2019903" y="834803"/>
                    <a:pt x="1895486" y="941931"/>
                  </a:cubicBezTo>
                  <a:cubicBezTo>
                    <a:pt x="1771362" y="1049387"/>
                    <a:pt x="1658379" y="1173675"/>
                    <a:pt x="1554603" y="1308258"/>
                  </a:cubicBezTo>
                  <a:cubicBezTo>
                    <a:pt x="1450514" y="1442824"/>
                    <a:pt x="1354827" y="1586982"/>
                    <a:pt x="1262322" y="1735392"/>
                  </a:cubicBezTo>
                  <a:cubicBezTo>
                    <a:pt x="1239143" y="1772586"/>
                    <a:pt x="1216208" y="1809918"/>
                    <a:pt x="1193322" y="1847443"/>
                  </a:cubicBezTo>
                  <a:lnTo>
                    <a:pt x="1123654" y="1962027"/>
                  </a:lnTo>
                  <a:cubicBezTo>
                    <a:pt x="1075912" y="2039348"/>
                    <a:pt x="1026679" y="2114926"/>
                    <a:pt x="977214" y="2189235"/>
                  </a:cubicBezTo>
                  <a:lnTo>
                    <a:pt x="830163" y="2409855"/>
                  </a:lnTo>
                  <a:cubicBezTo>
                    <a:pt x="782224" y="2482931"/>
                    <a:pt x="735411" y="2555600"/>
                    <a:pt x="692149" y="2629250"/>
                  </a:cubicBezTo>
                  <a:cubicBezTo>
                    <a:pt x="649106" y="2702945"/>
                    <a:pt x="608860" y="2777106"/>
                    <a:pt x="574779" y="2853179"/>
                  </a:cubicBezTo>
                  <a:cubicBezTo>
                    <a:pt x="540309" y="2928947"/>
                    <a:pt x="511325" y="3006400"/>
                    <a:pt x="490961" y="3085709"/>
                  </a:cubicBezTo>
                  <a:cubicBezTo>
                    <a:pt x="470474" y="3164950"/>
                    <a:pt x="457859" y="3245945"/>
                    <a:pt x="453705" y="3327816"/>
                  </a:cubicBezTo>
                  <a:cubicBezTo>
                    <a:pt x="449554" y="3409687"/>
                    <a:pt x="454297" y="3492522"/>
                    <a:pt x="466741" y="3574907"/>
                  </a:cubicBezTo>
                  <a:lnTo>
                    <a:pt x="471534" y="3605843"/>
                  </a:lnTo>
                  <a:lnTo>
                    <a:pt x="477720" y="3636605"/>
                  </a:lnTo>
                  <a:lnTo>
                    <a:pt x="483838" y="3667491"/>
                  </a:lnTo>
                  <a:cubicBezTo>
                    <a:pt x="486158" y="3677811"/>
                    <a:pt x="489033" y="3688288"/>
                    <a:pt x="491571" y="3698652"/>
                  </a:cubicBezTo>
                  <a:lnTo>
                    <a:pt x="507280" y="3761116"/>
                  </a:lnTo>
                  <a:lnTo>
                    <a:pt x="515135" y="3792348"/>
                  </a:lnTo>
                  <a:lnTo>
                    <a:pt x="519062" y="3807963"/>
                  </a:lnTo>
                  <a:lnTo>
                    <a:pt x="523757" y="3823370"/>
                  </a:lnTo>
                  <a:cubicBezTo>
                    <a:pt x="536575" y="3864411"/>
                    <a:pt x="548815" y="3905608"/>
                    <a:pt x="561944" y="3946665"/>
                  </a:cubicBezTo>
                  <a:lnTo>
                    <a:pt x="606750" y="4067755"/>
                  </a:lnTo>
                  <a:cubicBezTo>
                    <a:pt x="623068" y="4107641"/>
                    <a:pt x="640776" y="4146945"/>
                    <a:pt x="657836" y="4186528"/>
                  </a:cubicBezTo>
                  <a:lnTo>
                    <a:pt x="664329" y="4201345"/>
                  </a:lnTo>
                  <a:lnTo>
                    <a:pt x="671540" y="4215764"/>
                  </a:lnTo>
                  <a:lnTo>
                    <a:pt x="685987" y="4244695"/>
                  </a:lnTo>
                  <a:lnTo>
                    <a:pt x="714907" y="4302653"/>
                  </a:lnTo>
                  <a:cubicBezTo>
                    <a:pt x="755611" y="4378702"/>
                    <a:pt x="798470" y="4453960"/>
                    <a:pt x="846679" y="4525723"/>
                  </a:cubicBezTo>
                  <a:lnTo>
                    <a:pt x="864285" y="4552977"/>
                  </a:lnTo>
                  <a:cubicBezTo>
                    <a:pt x="870081" y="4562049"/>
                    <a:pt x="876760" y="4570573"/>
                    <a:pt x="883010" y="4579418"/>
                  </a:cubicBezTo>
                  <a:lnTo>
                    <a:pt x="906594" y="4612178"/>
                  </a:lnTo>
                  <a:lnTo>
                    <a:pt x="410149" y="4612178"/>
                  </a:lnTo>
                  <a:lnTo>
                    <a:pt x="354704" y="4516478"/>
                  </a:lnTo>
                  <a:cubicBezTo>
                    <a:pt x="248169" y="4315507"/>
                    <a:pt x="162738" y="4099239"/>
                    <a:pt x="101993" y="3869726"/>
                  </a:cubicBezTo>
                  <a:cubicBezTo>
                    <a:pt x="-329976" y="2237636"/>
                    <a:pt x="649892" y="553729"/>
                    <a:pt x="2290556" y="108671"/>
                  </a:cubicBezTo>
                  <a:cubicBezTo>
                    <a:pt x="2598180" y="25223"/>
                    <a:pt x="2907195" y="-8749"/>
                    <a:pt x="3209114" y="18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49" name="Google Shape;149;p5"/>
          <p:cNvGrpSpPr/>
          <p:nvPr/>
        </p:nvGrpSpPr>
        <p:grpSpPr>
          <a:xfrm>
            <a:off x="7723319" y="-2725"/>
            <a:ext cx="4353551" cy="2522814"/>
            <a:chOff x="7723319" y="-24157"/>
            <a:chExt cx="4353551" cy="2522814"/>
          </a:xfrm>
        </p:grpSpPr>
        <p:sp>
          <p:nvSpPr>
            <p:cNvPr id="150" name="Google Shape;150;p5"/>
            <p:cNvSpPr/>
            <p:nvPr/>
          </p:nvSpPr>
          <p:spPr>
            <a:xfrm>
              <a:off x="7989316" y="-24157"/>
              <a:ext cx="3870490" cy="2400813"/>
            </a:xfrm>
            <a:custGeom>
              <a:rect b="b" l="l" r="r" t="t"/>
              <a:pathLst>
                <a:path extrusionOk="0" h="2400813" w="3870490">
                  <a:moveTo>
                    <a:pt x="52934" y="0"/>
                  </a:moveTo>
                  <a:lnTo>
                    <a:pt x="225844" y="0"/>
                  </a:lnTo>
                  <a:lnTo>
                    <a:pt x="185052" y="70375"/>
                  </a:lnTo>
                  <a:cubicBezTo>
                    <a:pt x="172882" y="94717"/>
                    <a:pt x="162195" y="119876"/>
                    <a:pt x="153127" y="145729"/>
                  </a:cubicBezTo>
                  <a:cubicBezTo>
                    <a:pt x="134920" y="197435"/>
                    <a:pt x="123255" y="251844"/>
                    <a:pt x="117779" y="307391"/>
                  </a:cubicBezTo>
                  <a:lnTo>
                    <a:pt x="115788" y="328230"/>
                  </a:lnTo>
                  <a:lnTo>
                    <a:pt x="114721" y="349211"/>
                  </a:lnTo>
                  <a:lnTo>
                    <a:pt x="113796" y="370263"/>
                  </a:lnTo>
                  <a:cubicBezTo>
                    <a:pt x="113654" y="377375"/>
                    <a:pt x="113796" y="384630"/>
                    <a:pt x="113867" y="391814"/>
                  </a:cubicBezTo>
                  <a:lnTo>
                    <a:pt x="114436" y="434985"/>
                  </a:lnTo>
                  <a:lnTo>
                    <a:pt x="114863" y="456606"/>
                  </a:lnTo>
                  <a:lnTo>
                    <a:pt x="115076" y="467417"/>
                  </a:lnTo>
                  <a:lnTo>
                    <a:pt x="115930" y="478156"/>
                  </a:lnTo>
                  <a:cubicBezTo>
                    <a:pt x="118135" y="506890"/>
                    <a:pt x="120482" y="535623"/>
                    <a:pt x="123469" y="564215"/>
                  </a:cubicBezTo>
                  <a:cubicBezTo>
                    <a:pt x="127523" y="592735"/>
                    <a:pt x="132004" y="621184"/>
                    <a:pt x="136555" y="649562"/>
                  </a:cubicBezTo>
                  <a:cubicBezTo>
                    <a:pt x="157537" y="762789"/>
                    <a:pt x="193525" y="872531"/>
                    <a:pt x="238332" y="977224"/>
                  </a:cubicBezTo>
                  <a:cubicBezTo>
                    <a:pt x="283281" y="1082058"/>
                    <a:pt x="337335" y="1181843"/>
                    <a:pt x="397220" y="1277361"/>
                  </a:cubicBezTo>
                  <a:cubicBezTo>
                    <a:pt x="404688" y="1289309"/>
                    <a:pt x="411942" y="1301400"/>
                    <a:pt x="419623" y="1313207"/>
                  </a:cubicBezTo>
                  <a:cubicBezTo>
                    <a:pt x="427660" y="1324800"/>
                    <a:pt x="435697" y="1336393"/>
                    <a:pt x="443449" y="1348057"/>
                  </a:cubicBezTo>
                  <a:lnTo>
                    <a:pt x="466991" y="1383049"/>
                  </a:lnTo>
                  <a:lnTo>
                    <a:pt x="491813" y="1417188"/>
                  </a:lnTo>
                  <a:cubicBezTo>
                    <a:pt x="500063" y="1428568"/>
                    <a:pt x="508100" y="1440161"/>
                    <a:pt x="516279" y="1451611"/>
                  </a:cubicBezTo>
                  <a:lnTo>
                    <a:pt x="542025" y="1485039"/>
                  </a:lnTo>
                  <a:lnTo>
                    <a:pt x="567629" y="1518609"/>
                  </a:lnTo>
                  <a:cubicBezTo>
                    <a:pt x="576306" y="1529704"/>
                    <a:pt x="585695" y="1540230"/>
                    <a:pt x="594656" y="1551112"/>
                  </a:cubicBezTo>
                  <a:lnTo>
                    <a:pt x="621896" y="1583401"/>
                  </a:lnTo>
                  <a:cubicBezTo>
                    <a:pt x="631000" y="1594141"/>
                    <a:pt x="641028" y="1604098"/>
                    <a:pt x="650558" y="1614482"/>
                  </a:cubicBezTo>
                  <a:lnTo>
                    <a:pt x="679719" y="1645136"/>
                  </a:lnTo>
                  <a:lnTo>
                    <a:pt x="687044" y="1652817"/>
                  </a:lnTo>
                  <a:lnTo>
                    <a:pt x="694726" y="1660072"/>
                  </a:lnTo>
                  <a:lnTo>
                    <a:pt x="710088" y="1674652"/>
                  </a:lnTo>
                  <a:lnTo>
                    <a:pt x="740742" y="1703812"/>
                  </a:lnTo>
                  <a:lnTo>
                    <a:pt x="748423" y="1711138"/>
                  </a:lnTo>
                  <a:lnTo>
                    <a:pt x="756389" y="1718037"/>
                  </a:lnTo>
                  <a:lnTo>
                    <a:pt x="772320" y="1731906"/>
                  </a:lnTo>
                  <a:cubicBezTo>
                    <a:pt x="793586" y="1750397"/>
                    <a:pt x="814496" y="1769387"/>
                    <a:pt x="836971" y="1786528"/>
                  </a:cubicBezTo>
                  <a:cubicBezTo>
                    <a:pt x="924736" y="1857437"/>
                    <a:pt x="1019329" y="1920452"/>
                    <a:pt x="1120323" y="1971162"/>
                  </a:cubicBezTo>
                  <a:cubicBezTo>
                    <a:pt x="1221175" y="2022014"/>
                    <a:pt x="1327575" y="2061488"/>
                    <a:pt x="1436677" y="2088301"/>
                  </a:cubicBezTo>
                  <a:lnTo>
                    <a:pt x="1477785" y="2097618"/>
                  </a:lnTo>
                  <a:cubicBezTo>
                    <a:pt x="1491512" y="2100534"/>
                    <a:pt x="1505025" y="2104161"/>
                    <a:pt x="1518965" y="2106153"/>
                  </a:cubicBezTo>
                  <a:lnTo>
                    <a:pt x="1560430" y="2112981"/>
                  </a:lnTo>
                  <a:lnTo>
                    <a:pt x="1581127" y="2116394"/>
                  </a:lnTo>
                  <a:cubicBezTo>
                    <a:pt x="1588025" y="2117532"/>
                    <a:pt x="1594924" y="2118741"/>
                    <a:pt x="1601894" y="2119381"/>
                  </a:cubicBezTo>
                  <a:cubicBezTo>
                    <a:pt x="1629774" y="2122369"/>
                    <a:pt x="1657441" y="2125854"/>
                    <a:pt x="1685179" y="2128414"/>
                  </a:cubicBezTo>
                  <a:lnTo>
                    <a:pt x="1768606" y="2133250"/>
                  </a:lnTo>
                  <a:lnTo>
                    <a:pt x="1851962" y="2134246"/>
                  </a:lnTo>
                  <a:cubicBezTo>
                    <a:pt x="1865830" y="2134459"/>
                    <a:pt x="1879699" y="2133321"/>
                    <a:pt x="1893568" y="2132966"/>
                  </a:cubicBezTo>
                  <a:lnTo>
                    <a:pt x="1935033" y="2131686"/>
                  </a:lnTo>
                  <a:cubicBezTo>
                    <a:pt x="1948759" y="2131543"/>
                    <a:pt x="1962913" y="2130263"/>
                    <a:pt x="1976924" y="2129339"/>
                  </a:cubicBezTo>
                  <a:lnTo>
                    <a:pt x="2018957" y="2126494"/>
                  </a:lnTo>
                  <a:lnTo>
                    <a:pt x="2039939" y="2125285"/>
                  </a:lnTo>
                  <a:lnTo>
                    <a:pt x="2060777" y="2123222"/>
                  </a:lnTo>
                  <a:cubicBezTo>
                    <a:pt x="2074646" y="2121800"/>
                    <a:pt x="2088515" y="2120448"/>
                    <a:pt x="2102384" y="2119239"/>
                  </a:cubicBezTo>
                  <a:cubicBezTo>
                    <a:pt x="2213122" y="2108144"/>
                    <a:pt x="2321513" y="2090790"/>
                    <a:pt x="2426774" y="2064902"/>
                  </a:cubicBezTo>
                  <a:cubicBezTo>
                    <a:pt x="2532036" y="2038942"/>
                    <a:pt x="2634595" y="2004945"/>
                    <a:pt x="2733597" y="1960209"/>
                  </a:cubicBezTo>
                  <a:cubicBezTo>
                    <a:pt x="2758063" y="1948474"/>
                    <a:pt x="2782458" y="1936383"/>
                    <a:pt x="2806925" y="1924292"/>
                  </a:cubicBezTo>
                  <a:cubicBezTo>
                    <a:pt x="2830680" y="1910850"/>
                    <a:pt x="2854861" y="1898048"/>
                    <a:pt x="2878474" y="1884037"/>
                  </a:cubicBezTo>
                  <a:lnTo>
                    <a:pt x="2913324" y="1861989"/>
                  </a:lnTo>
                  <a:lnTo>
                    <a:pt x="2930749" y="1850894"/>
                  </a:lnTo>
                  <a:lnTo>
                    <a:pt x="2939497" y="1845346"/>
                  </a:lnTo>
                  <a:lnTo>
                    <a:pt x="2947961" y="1839301"/>
                  </a:lnTo>
                  <a:lnTo>
                    <a:pt x="2981815" y="1815261"/>
                  </a:lnTo>
                  <a:cubicBezTo>
                    <a:pt x="2993124" y="1807224"/>
                    <a:pt x="3004645" y="1799472"/>
                    <a:pt x="3015314" y="1790439"/>
                  </a:cubicBezTo>
                  <a:lnTo>
                    <a:pt x="3047959" y="1764266"/>
                  </a:lnTo>
                  <a:cubicBezTo>
                    <a:pt x="3058841" y="1755518"/>
                    <a:pt x="3069794" y="1746841"/>
                    <a:pt x="3080035" y="1737311"/>
                  </a:cubicBezTo>
                  <a:lnTo>
                    <a:pt x="3111329" y="1709217"/>
                  </a:lnTo>
                  <a:cubicBezTo>
                    <a:pt x="3121642" y="1699758"/>
                    <a:pt x="3132311" y="1690512"/>
                    <a:pt x="3141912" y="1680484"/>
                  </a:cubicBezTo>
                  <a:cubicBezTo>
                    <a:pt x="3181670" y="1641295"/>
                    <a:pt x="3219791" y="1601111"/>
                    <a:pt x="3251512" y="1558722"/>
                  </a:cubicBezTo>
                  <a:cubicBezTo>
                    <a:pt x="3284869" y="1516831"/>
                    <a:pt x="3310330" y="1472664"/>
                    <a:pt x="3332236" y="1425936"/>
                  </a:cubicBezTo>
                  <a:lnTo>
                    <a:pt x="3347599" y="1390304"/>
                  </a:lnTo>
                  <a:lnTo>
                    <a:pt x="3360756" y="1352751"/>
                  </a:lnTo>
                  <a:cubicBezTo>
                    <a:pt x="3365450" y="1340589"/>
                    <a:pt x="3368793" y="1326791"/>
                    <a:pt x="3372776" y="1313847"/>
                  </a:cubicBezTo>
                  <a:cubicBezTo>
                    <a:pt x="3376617" y="1300618"/>
                    <a:pt x="3380671" y="1287816"/>
                    <a:pt x="3384085" y="1273805"/>
                  </a:cubicBezTo>
                  <a:cubicBezTo>
                    <a:pt x="3412107" y="1164418"/>
                    <a:pt x="3435719" y="1044648"/>
                    <a:pt x="3467298" y="927295"/>
                  </a:cubicBezTo>
                  <a:cubicBezTo>
                    <a:pt x="3498165" y="809516"/>
                    <a:pt x="3535362" y="693373"/>
                    <a:pt x="3576684" y="579150"/>
                  </a:cubicBezTo>
                  <a:cubicBezTo>
                    <a:pt x="3612957" y="480503"/>
                    <a:pt x="3632018" y="377020"/>
                    <a:pt x="3633583" y="271972"/>
                  </a:cubicBezTo>
                  <a:cubicBezTo>
                    <a:pt x="3634436" y="219448"/>
                    <a:pt x="3630667" y="166568"/>
                    <a:pt x="3622799" y="113831"/>
                  </a:cubicBezTo>
                  <a:lnTo>
                    <a:pt x="3597198" y="0"/>
                  </a:lnTo>
                  <a:lnTo>
                    <a:pt x="3832669" y="0"/>
                  </a:lnTo>
                  <a:lnTo>
                    <a:pt x="3852116" y="76154"/>
                  </a:lnTo>
                  <a:cubicBezTo>
                    <a:pt x="3863469" y="140520"/>
                    <a:pt x="3869852" y="206184"/>
                    <a:pt x="3870421" y="272399"/>
                  </a:cubicBezTo>
                  <a:cubicBezTo>
                    <a:pt x="3871203" y="338543"/>
                    <a:pt x="3865371" y="405042"/>
                    <a:pt x="3854063" y="470475"/>
                  </a:cubicBezTo>
                  <a:cubicBezTo>
                    <a:pt x="3842612" y="535908"/>
                    <a:pt x="3824974" y="600274"/>
                    <a:pt x="3802357" y="662435"/>
                  </a:cubicBezTo>
                  <a:cubicBezTo>
                    <a:pt x="3762883" y="771395"/>
                    <a:pt x="3724620" y="880355"/>
                    <a:pt x="3690765" y="990950"/>
                  </a:cubicBezTo>
                  <a:lnTo>
                    <a:pt x="3665872" y="1074306"/>
                  </a:lnTo>
                  <a:lnTo>
                    <a:pt x="3641904" y="1158729"/>
                  </a:lnTo>
                  <a:lnTo>
                    <a:pt x="3618078" y="1244787"/>
                  </a:lnTo>
                  <a:lnTo>
                    <a:pt x="3605845" y="1288456"/>
                  </a:lnTo>
                  <a:lnTo>
                    <a:pt x="3592687" y="1333050"/>
                  </a:lnTo>
                  <a:cubicBezTo>
                    <a:pt x="3588633" y="1347772"/>
                    <a:pt x="3583370" y="1363135"/>
                    <a:pt x="3578463" y="1378213"/>
                  </a:cubicBezTo>
                  <a:cubicBezTo>
                    <a:pt x="3573271" y="1393433"/>
                    <a:pt x="3569074" y="1408440"/>
                    <a:pt x="3562745" y="1423874"/>
                  </a:cubicBezTo>
                  <a:lnTo>
                    <a:pt x="3545106" y="1469819"/>
                  </a:lnTo>
                  <a:cubicBezTo>
                    <a:pt x="3538492" y="1485110"/>
                    <a:pt x="3531379" y="1500330"/>
                    <a:pt x="3524481" y="1515551"/>
                  </a:cubicBezTo>
                  <a:cubicBezTo>
                    <a:pt x="3495463" y="1575791"/>
                    <a:pt x="3460683" y="1634752"/>
                    <a:pt x="3420713" y="1686316"/>
                  </a:cubicBezTo>
                  <a:cubicBezTo>
                    <a:pt x="3381809" y="1739373"/>
                    <a:pt x="3338993" y="1786385"/>
                    <a:pt x="3296319" y="1832473"/>
                  </a:cubicBezTo>
                  <a:cubicBezTo>
                    <a:pt x="3285864" y="1844350"/>
                    <a:pt x="3274627" y="1855161"/>
                    <a:pt x="3263603" y="1866256"/>
                  </a:cubicBezTo>
                  <a:lnTo>
                    <a:pt x="3230602" y="1899684"/>
                  </a:lnTo>
                  <a:cubicBezTo>
                    <a:pt x="3219862" y="1911063"/>
                    <a:pt x="3208056" y="1921518"/>
                    <a:pt x="3196605" y="1932329"/>
                  </a:cubicBezTo>
                  <a:lnTo>
                    <a:pt x="3162111" y="1964690"/>
                  </a:lnTo>
                  <a:cubicBezTo>
                    <a:pt x="3150802" y="1975643"/>
                    <a:pt x="3138569" y="1985742"/>
                    <a:pt x="3126621" y="1996126"/>
                  </a:cubicBezTo>
                  <a:lnTo>
                    <a:pt x="3090633" y="2027207"/>
                  </a:lnTo>
                  <a:lnTo>
                    <a:pt x="3081600" y="2034959"/>
                  </a:lnTo>
                  <a:lnTo>
                    <a:pt x="3072212" y="2042356"/>
                  </a:lnTo>
                  <a:lnTo>
                    <a:pt x="3053364" y="2057078"/>
                  </a:lnTo>
                  <a:lnTo>
                    <a:pt x="3015670" y="2086594"/>
                  </a:lnTo>
                  <a:cubicBezTo>
                    <a:pt x="2990065" y="2105726"/>
                    <a:pt x="2963537" y="2123720"/>
                    <a:pt x="2937363" y="2142354"/>
                  </a:cubicBezTo>
                  <a:cubicBezTo>
                    <a:pt x="2910337" y="2159637"/>
                    <a:pt x="2882955" y="2176706"/>
                    <a:pt x="2855430" y="2193491"/>
                  </a:cubicBezTo>
                  <a:cubicBezTo>
                    <a:pt x="2744052" y="2258639"/>
                    <a:pt x="2623215" y="2309279"/>
                    <a:pt x="2498751" y="2342849"/>
                  </a:cubicBezTo>
                  <a:cubicBezTo>
                    <a:pt x="2374286" y="2376561"/>
                    <a:pt x="2246905" y="2394199"/>
                    <a:pt x="2120876" y="2399035"/>
                  </a:cubicBezTo>
                  <a:lnTo>
                    <a:pt x="2073651" y="2400316"/>
                  </a:lnTo>
                  <a:lnTo>
                    <a:pt x="2050038" y="2400813"/>
                  </a:lnTo>
                  <a:lnTo>
                    <a:pt x="2026567" y="2400458"/>
                  </a:lnTo>
                  <a:lnTo>
                    <a:pt x="1979626" y="2399320"/>
                  </a:lnTo>
                  <a:cubicBezTo>
                    <a:pt x="1963980" y="2398893"/>
                    <a:pt x="1948475" y="2398751"/>
                    <a:pt x="1932472" y="2397257"/>
                  </a:cubicBezTo>
                  <a:cubicBezTo>
                    <a:pt x="1900752" y="2394839"/>
                    <a:pt x="1869173" y="2392919"/>
                    <a:pt x="1837666" y="2389434"/>
                  </a:cubicBezTo>
                  <a:lnTo>
                    <a:pt x="1743500" y="2376845"/>
                  </a:lnTo>
                  <a:lnTo>
                    <a:pt x="1650329" y="2359420"/>
                  </a:lnTo>
                  <a:cubicBezTo>
                    <a:pt x="1619533" y="2352450"/>
                    <a:pt x="1588879" y="2344982"/>
                    <a:pt x="1558296" y="2337870"/>
                  </a:cubicBezTo>
                  <a:cubicBezTo>
                    <a:pt x="1527785" y="2330118"/>
                    <a:pt x="1497771" y="2320659"/>
                    <a:pt x="1467544" y="2312266"/>
                  </a:cubicBezTo>
                  <a:cubicBezTo>
                    <a:pt x="1452395" y="2308354"/>
                    <a:pt x="1437601" y="2302807"/>
                    <a:pt x="1422737" y="2297970"/>
                  </a:cubicBezTo>
                  <a:lnTo>
                    <a:pt x="1378143" y="2283177"/>
                  </a:lnTo>
                  <a:cubicBezTo>
                    <a:pt x="1259866" y="2242068"/>
                    <a:pt x="1145430" y="2191926"/>
                    <a:pt x="1035687" y="2133250"/>
                  </a:cubicBezTo>
                  <a:cubicBezTo>
                    <a:pt x="926087" y="2074503"/>
                    <a:pt x="820470" y="2008146"/>
                    <a:pt x="721894" y="1932187"/>
                  </a:cubicBezTo>
                  <a:cubicBezTo>
                    <a:pt x="696717" y="1913837"/>
                    <a:pt x="673247" y="1893354"/>
                    <a:pt x="649421" y="1873368"/>
                  </a:cubicBezTo>
                  <a:cubicBezTo>
                    <a:pt x="625168" y="1853810"/>
                    <a:pt x="602764" y="1832188"/>
                    <a:pt x="579934" y="1810994"/>
                  </a:cubicBezTo>
                  <a:lnTo>
                    <a:pt x="562864" y="1795062"/>
                  </a:lnTo>
                  <a:lnTo>
                    <a:pt x="554330" y="1787097"/>
                  </a:lnTo>
                  <a:lnTo>
                    <a:pt x="546150" y="1778775"/>
                  </a:lnTo>
                  <a:lnTo>
                    <a:pt x="513434" y="1745419"/>
                  </a:lnTo>
                  <a:cubicBezTo>
                    <a:pt x="502623" y="1734181"/>
                    <a:pt x="491244" y="1723584"/>
                    <a:pt x="480860" y="1711920"/>
                  </a:cubicBezTo>
                  <a:lnTo>
                    <a:pt x="449424" y="1677355"/>
                  </a:lnTo>
                  <a:cubicBezTo>
                    <a:pt x="439040" y="1665762"/>
                    <a:pt x="428229" y="1654453"/>
                    <a:pt x="418130" y="1642576"/>
                  </a:cubicBezTo>
                  <a:lnTo>
                    <a:pt x="388401" y="1606445"/>
                  </a:lnTo>
                  <a:cubicBezTo>
                    <a:pt x="378586" y="1594354"/>
                    <a:pt x="368486" y="1582406"/>
                    <a:pt x="358956" y="1570102"/>
                  </a:cubicBezTo>
                  <a:lnTo>
                    <a:pt x="331431" y="1532264"/>
                  </a:lnTo>
                  <a:lnTo>
                    <a:pt x="304262" y="1494143"/>
                  </a:lnTo>
                  <a:lnTo>
                    <a:pt x="279370" y="1454456"/>
                  </a:lnTo>
                  <a:cubicBezTo>
                    <a:pt x="271048" y="1441299"/>
                    <a:pt x="262940" y="1427928"/>
                    <a:pt x="254832" y="1414628"/>
                  </a:cubicBezTo>
                  <a:cubicBezTo>
                    <a:pt x="247080" y="1401114"/>
                    <a:pt x="239754" y="1387316"/>
                    <a:pt x="232215" y="1373661"/>
                  </a:cubicBezTo>
                  <a:cubicBezTo>
                    <a:pt x="172259" y="1264274"/>
                    <a:pt x="125958" y="1147918"/>
                    <a:pt x="91748" y="1029001"/>
                  </a:cubicBezTo>
                  <a:cubicBezTo>
                    <a:pt x="57325" y="910013"/>
                    <a:pt x="35348" y="788606"/>
                    <a:pt x="20341" y="667129"/>
                  </a:cubicBezTo>
                  <a:cubicBezTo>
                    <a:pt x="17354" y="636617"/>
                    <a:pt x="14296" y="606248"/>
                    <a:pt x="10811" y="575879"/>
                  </a:cubicBezTo>
                  <a:cubicBezTo>
                    <a:pt x="8748" y="545367"/>
                    <a:pt x="6899" y="514927"/>
                    <a:pt x="4481" y="484486"/>
                  </a:cubicBezTo>
                  <a:lnTo>
                    <a:pt x="3627" y="473035"/>
                  </a:lnTo>
                  <a:lnTo>
                    <a:pt x="3272" y="461585"/>
                  </a:lnTo>
                  <a:lnTo>
                    <a:pt x="2560" y="438683"/>
                  </a:lnTo>
                  <a:lnTo>
                    <a:pt x="853" y="392880"/>
                  </a:lnTo>
                  <a:cubicBezTo>
                    <a:pt x="640" y="385199"/>
                    <a:pt x="71" y="377660"/>
                    <a:pt x="0" y="369908"/>
                  </a:cubicBezTo>
                  <a:lnTo>
                    <a:pt x="71" y="346437"/>
                  </a:lnTo>
                  <a:lnTo>
                    <a:pt x="71" y="322967"/>
                  </a:lnTo>
                  <a:cubicBezTo>
                    <a:pt x="284" y="315143"/>
                    <a:pt x="711" y="307249"/>
                    <a:pt x="996" y="299425"/>
                  </a:cubicBezTo>
                  <a:cubicBezTo>
                    <a:pt x="3343" y="236624"/>
                    <a:pt x="10526" y="173325"/>
                    <a:pt x="23470" y="110452"/>
                  </a:cubicBezTo>
                  <a:cubicBezTo>
                    <a:pt x="29907" y="79052"/>
                    <a:pt x="37820" y="47776"/>
                    <a:pt x="47110" y="1678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5"/>
            <p:cNvSpPr/>
            <p:nvPr/>
          </p:nvSpPr>
          <p:spPr>
            <a:xfrm>
              <a:off x="7948279" y="-24157"/>
              <a:ext cx="3952629" cy="2362693"/>
            </a:xfrm>
            <a:custGeom>
              <a:rect b="b" l="l" r="r" t="t"/>
              <a:pathLst>
                <a:path extrusionOk="0" h="2362693" w="3952629">
                  <a:moveTo>
                    <a:pt x="60739" y="0"/>
                  </a:moveTo>
                  <a:lnTo>
                    <a:pt x="543464" y="0"/>
                  </a:lnTo>
                  <a:lnTo>
                    <a:pt x="522680" y="26813"/>
                  </a:lnTo>
                  <a:cubicBezTo>
                    <a:pt x="455469" y="125105"/>
                    <a:pt x="426807" y="218346"/>
                    <a:pt x="426807" y="338543"/>
                  </a:cubicBezTo>
                  <a:cubicBezTo>
                    <a:pt x="426807" y="556321"/>
                    <a:pt x="469694" y="767128"/>
                    <a:pt x="554330" y="965276"/>
                  </a:cubicBezTo>
                  <a:cubicBezTo>
                    <a:pt x="636121" y="1156880"/>
                    <a:pt x="753259" y="1328641"/>
                    <a:pt x="902404" y="1475794"/>
                  </a:cubicBezTo>
                  <a:cubicBezTo>
                    <a:pt x="1203181" y="1772588"/>
                    <a:pt x="1601610" y="1936028"/>
                    <a:pt x="2024292" y="1936028"/>
                  </a:cubicBezTo>
                  <a:cubicBezTo>
                    <a:pt x="2471511" y="1936028"/>
                    <a:pt x="2784023" y="1814337"/>
                    <a:pt x="3069154" y="1529207"/>
                  </a:cubicBezTo>
                  <a:cubicBezTo>
                    <a:pt x="3165525" y="1432836"/>
                    <a:pt x="3198312" y="1378285"/>
                    <a:pt x="3217658" y="1337674"/>
                  </a:cubicBezTo>
                  <a:cubicBezTo>
                    <a:pt x="3245893" y="1278429"/>
                    <a:pt x="3266021" y="1198345"/>
                    <a:pt x="3293830" y="1087464"/>
                  </a:cubicBezTo>
                  <a:cubicBezTo>
                    <a:pt x="3331098" y="939103"/>
                    <a:pt x="3382164" y="735834"/>
                    <a:pt x="3485150" y="456678"/>
                  </a:cubicBezTo>
                  <a:cubicBezTo>
                    <a:pt x="3527397" y="342206"/>
                    <a:pt x="3536838" y="223374"/>
                    <a:pt x="3513414" y="96310"/>
                  </a:cubicBezTo>
                  <a:lnTo>
                    <a:pt x="3487933" y="0"/>
                  </a:lnTo>
                  <a:lnTo>
                    <a:pt x="3928375" y="0"/>
                  </a:lnTo>
                  <a:lnTo>
                    <a:pt x="3932162" y="14296"/>
                  </a:lnTo>
                  <a:cubicBezTo>
                    <a:pt x="3967716" y="203579"/>
                    <a:pt x="3959858" y="402954"/>
                    <a:pt x="3885499" y="604400"/>
                  </a:cubicBezTo>
                  <a:cubicBezTo>
                    <a:pt x="3619571" y="1324872"/>
                    <a:pt x="3737137" y="1464628"/>
                    <a:pt x="3370856" y="1830909"/>
                  </a:cubicBezTo>
                  <a:cubicBezTo>
                    <a:pt x="3004503" y="2197190"/>
                    <a:pt x="2583173" y="2362693"/>
                    <a:pt x="2024220" y="2362693"/>
                  </a:cubicBezTo>
                  <a:cubicBezTo>
                    <a:pt x="1470175" y="2362693"/>
                    <a:pt x="968121" y="2140150"/>
                    <a:pt x="602622" y="1779487"/>
                  </a:cubicBezTo>
                  <a:cubicBezTo>
                    <a:pt x="230580" y="1412424"/>
                    <a:pt x="0" y="902403"/>
                    <a:pt x="0" y="338472"/>
                  </a:cubicBezTo>
                  <a:cubicBezTo>
                    <a:pt x="0" y="268603"/>
                    <a:pt x="6339" y="203698"/>
                    <a:pt x="18147" y="142893"/>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5"/>
            <p:cNvSpPr/>
            <p:nvPr/>
          </p:nvSpPr>
          <p:spPr>
            <a:xfrm>
              <a:off x="7948279" y="-24157"/>
              <a:ext cx="3952599" cy="2355436"/>
            </a:xfrm>
            <a:custGeom>
              <a:rect b="b" l="l" r="r" t="t"/>
              <a:pathLst>
                <a:path extrusionOk="0" h="2355436" w="3952599">
                  <a:moveTo>
                    <a:pt x="58576" y="0"/>
                  </a:moveTo>
                  <a:lnTo>
                    <a:pt x="451628" y="0"/>
                  </a:lnTo>
                  <a:lnTo>
                    <a:pt x="415353" y="61589"/>
                  </a:lnTo>
                  <a:cubicBezTo>
                    <a:pt x="374377" y="144576"/>
                    <a:pt x="355613" y="230683"/>
                    <a:pt x="355613" y="331073"/>
                  </a:cubicBezTo>
                  <a:cubicBezTo>
                    <a:pt x="355613" y="558523"/>
                    <a:pt x="400420" y="778790"/>
                    <a:pt x="488826" y="985757"/>
                  </a:cubicBezTo>
                  <a:cubicBezTo>
                    <a:pt x="574244" y="1185896"/>
                    <a:pt x="696575" y="1365267"/>
                    <a:pt x="852333" y="1518963"/>
                  </a:cubicBezTo>
                  <a:cubicBezTo>
                    <a:pt x="1166553" y="1828915"/>
                    <a:pt x="1582762" y="1999680"/>
                    <a:pt x="2024220" y="1999680"/>
                  </a:cubicBezTo>
                  <a:cubicBezTo>
                    <a:pt x="2261130" y="1999680"/>
                    <a:pt x="2462336" y="1965755"/>
                    <a:pt x="2639289" y="1895984"/>
                  </a:cubicBezTo>
                  <a:cubicBezTo>
                    <a:pt x="2812828" y="1827564"/>
                    <a:pt x="2969867" y="1721591"/>
                    <a:pt x="3119366" y="1572091"/>
                  </a:cubicBezTo>
                  <a:cubicBezTo>
                    <a:pt x="3223348" y="1468181"/>
                    <a:pt x="3259833" y="1407016"/>
                    <a:pt x="3281810" y="1360928"/>
                  </a:cubicBezTo>
                  <a:cubicBezTo>
                    <a:pt x="3313104" y="1295282"/>
                    <a:pt x="3333943" y="1212282"/>
                    <a:pt x="3362819" y="1097419"/>
                  </a:cubicBezTo>
                  <a:cubicBezTo>
                    <a:pt x="3399660" y="950622"/>
                    <a:pt x="3450157" y="749487"/>
                    <a:pt x="3551863" y="473958"/>
                  </a:cubicBezTo>
                  <a:cubicBezTo>
                    <a:pt x="3598537" y="347485"/>
                    <a:pt x="3609205" y="216930"/>
                    <a:pt x="3583808" y="77974"/>
                  </a:cubicBezTo>
                  <a:lnTo>
                    <a:pt x="3563247" y="0"/>
                  </a:lnTo>
                  <a:lnTo>
                    <a:pt x="3930266" y="0"/>
                  </a:lnTo>
                  <a:lnTo>
                    <a:pt x="3932131" y="7039"/>
                  </a:lnTo>
                  <a:cubicBezTo>
                    <a:pt x="3967683" y="196322"/>
                    <a:pt x="3959831" y="395697"/>
                    <a:pt x="3885499" y="597143"/>
                  </a:cubicBezTo>
                  <a:cubicBezTo>
                    <a:pt x="3619571" y="1317615"/>
                    <a:pt x="3737137" y="1457371"/>
                    <a:pt x="3370856" y="1823652"/>
                  </a:cubicBezTo>
                  <a:cubicBezTo>
                    <a:pt x="3004503" y="2189933"/>
                    <a:pt x="2583173" y="2355436"/>
                    <a:pt x="2024220" y="2355436"/>
                  </a:cubicBezTo>
                  <a:cubicBezTo>
                    <a:pt x="1470175" y="2355436"/>
                    <a:pt x="968121" y="2132893"/>
                    <a:pt x="602622" y="1772230"/>
                  </a:cubicBezTo>
                  <a:cubicBezTo>
                    <a:pt x="230580" y="1405167"/>
                    <a:pt x="0" y="895146"/>
                    <a:pt x="0" y="331215"/>
                  </a:cubicBezTo>
                  <a:cubicBezTo>
                    <a:pt x="0" y="261346"/>
                    <a:pt x="6339" y="196441"/>
                    <a:pt x="18147" y="135636"/>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5"/>
            <p:cNvSpPr/>
            <p:nvPr/>
          </p:nvSpPr>
          <p:spPr>
            <a:xfrm>
              <a:off x="7723319" y="-24157"/>
              <a:ext cx="4353551" cy="2522814"/>
            </a:xfrm>
            <a:custGeom>
              <a:rect b="b" l="l" r="r" t="t"/>
              <a:pathLst>
                <a:path extrusionOk="0" h="2522814" w="4353551">
                  <a:moveTo>
                    <a:pt x="36983" y="0"/>
                  </a:moveTo>
                  <a:lnTo>
                    <a:pt x="370548" y="0"/>
                  </a:lnTo>
                  <a:lnTo>
                    <a:pt x="369138" y="2842"/>
                  </a:lnTo>
                  <a:cubicBezTo>
                    <a:pt x="357568" y="29436"/>
                    <a:pt x="347335" y="56637"/>
                    <a:pt x="338508" y="84383"/>
                  </a:cubicBezTo>
                  <a:cubicBezTo>
                    <a:pt x="320855" y="139875"/>
                    <a:pt x="309110" y="197688"/>
                    <a:pt x="302709" y="256626"/>
                  </a:cubicBezTo>
                  <a:lnTo>
                    <a:pt x="300389" y="278781"/>
                  </a:lnTo>
                  <a:lnTo>
                    <a:pt x="299052" y="301076"/>
                  </a:lnTo>
                  <a:lnTo>
                    <a:pt x="297645" y="323441"/>
                  </a:lnTo>
                  <a:cubicBezTo>
                    <a:pt x="297364" y="330968"/>
                    <a:pt x="297435" y="338704"/>
                    <a:pt x="297293" y="346299"/>
                  </a:cubicBezTo>
                  <a:lnTo>
                    <a:pt x="296731" y="392156"/>
                  </a:lnTo>
                  <a:lnTo>
                    <a:pt x="296450" y="415084"/>
                  </a:lnTo>
                  <a:lnTo>
                    <a:pt x="296309" y="426548"/>
                  </a:lnTo>
                  <a:lnTo>
                    <a:pt x="296731" y="438012"/>
                  </a:lnTo>
                  <a:cubicBezTo>
                    <a:pt x="298068" y="468606"/>
                    <a:pt x="298981" y="499201"/>
                    <a:pt x="300529" y="529866"/>
                  </a:cubicBezTo>
                  <a:lnTo>
                    <a:pt x="309250" y="621438"/>
                  </a:lnTo>
                  <a:cubicBezTo>
                    <a:pt x="313189" y="651892"/>
                    <a:pt x="318183" y="682205"/>
                    <a:pt x="322684" y="712589"/>
                  </a:cubicBezTo>
                  <a:lnTo>
                    <a:pt x="324442" y="723983"/>
                  </a:lnTo>
                  <a:lnTo>
                    <a:pt x="326763" y="735235"/>
                  </a:lnTo>
                  <a:lnTo>
                    <a:pt x="331405" y="757813"/>
                  </a:lnTo>
                  <a:lnTo>
                    <a:pt x="340689" y="803035"/>
                  </a:lnTo>
                  <a:cubicBezTo>
                    <a:pt x="354754" y="862888"/>
                    <a:pt x="370439" y="922600"/>
                    <a:pt x="390414" y="980905"/>
                  </a:cubicBezTo>
                  <a:lnTo>
                    <a:pt x="397517" y="1002919"/>
                  </a:lnTo>
                  <a:cubicBezTo>
                    <a:pt x="399838" y="1010234"/>
                    <a:pt x="402862" y="1017337"/>
                    <a:pt x="405535" y="1024582"/>
                  </a:cubicBezTo>
                  <a:lnTo>
                    <a:pt x="421922" y="1067836"/>
                  </a:lnTo>
                  <a:cubicBezTo>
                    <a:pt x="432261" y="1096953"/>
                    <a:pt x="445624" y="1124804"/>
                    <a:pt x="458002" y="1153078"/>
                  </a:cubicBezTo>
                  <a:lnTo>
                    <a:pt x="467427" y="1174247"/>
                  </a:lnTo>
                  <a:cubicBezTo>
                    <a:pt x="470451" y="1181352"/>
                    <a:pt x="473687" y="1188384"/>
                    <a:pt x="477273" y="1195207"/>
                  </a:cubicBezTo>
                  <a:lnTo>
                    <a:pt x="498161" y="1236492"/>
                  </a:lnTo>
                  <a:cubicBezTo>
                    <a:pt x="505336" y="1250207"/>
                    <a:pt x="512018" y="1264132"/>
                    <a:pt x="519613" y="1277566"/>
                  </a:cubicBezTo>
                  <a:lnTo>
                    <a:pt x="542752" y="1317655"/>
                  </a:lnTo>
                  <a:cubicBezTo>
                    <a:pt x="604504" y="1424630"/>
                    <a:pt x="677719" y="1524994"/>
                    <a:pt x="760148" y="1616777"/>
                  </a:cubicBezTo>
                  <a:cubicBezTo>
                    <a:pt x="924725" y="1800836"/>
                    <a:pt x="1127914" y="1948533"/>
                    <a:pt x="1349319" y="2050725"/>
                  </a:cubicBezTo>
                  <a:cubicBezTo>
                    <a:pt x="1460022" y="2101927"/>
                    <a:pt x="1574944" y="2142579"/>
                    <a:pt x="1692258" y="2171978"/>
                  </a:cubicBezTo>
                  <a:lnTo>
                    <a:pt x="1736427" y="2182247"/>
                  </a:lnTo>
                  <a:cubicBezTo>
                    <a:pt x="1751127" y="2185551"/>
                    <a:pt x="1765685" y="2189702"/>
                    <a:pt x="1780595" y="2192093"/>
                  </a:cubicBezTo>
                  <a:lnTo>
                    <a:pt x="1825045" y="2200392"/>
                  </a:lnTo>
                  <a:lnTo>
                    <a:pt x="1847270" y="2204542"/>
                  </a:lnTo>
                  <a:cubicBezTo>
                    <a:pt x="1854655" y="2205948"/>
                    <a:pt x="1862040" y="2207425"/>
                    <a:pt x="1869565" y="2208269"/>
                  </a:cubicBezTo>
                  <a:cubicBezTo>
                    <a:pt x="1899456" y="2212418"/>
                    <a:pt x="1929137" y="2216920"/>
                    <a:pt x="1958958" y="2220788"/>
                  </a:cubicBezTo>
                  <a:cubicBezTo>
                    <a:pt x="1988919" y="2223390"/>
                    <a:pt x="2018810" y="2226274"/>
                    <a:pt x="2048630" y="2229299"/>
                  </a:cubicBezTo>
                  <a:lnTo>
                    <a:pt x="2138515" y="2233729"/>
                  </a:lnTo>
                  <a:cubicBezTo>
                    <a:pt x="2168476" y="2234573"/>
                    <a:pt x="2198438" y="2234292"/>
                    <a:pt x="2228400" y="2234644"/>
                  </a:cubicBezTo>
                  <a:cubicBezTo>
                    <a:pt x="2288604" y="2233659"/>
                    <a:pt x="2349511" y="2231479"/>
                    <a:pt x="2409434" y="2226836"/>
                  </a:cubicBezTo>
                  <a:cubicBezTo>
                    <a:pt x="2529561" y="2217835"/>
                    <a:pt x="2648140" y="2200462"/>
                    <a:pt x="2763626" y="2172189"/>
                  </a:cubicBezTo>
                  <a:cubicBezTo>
                    <a:pt x="2879111" y="2143986"/>
                    <a:pt x="2991361" y="2104670"/>
                    <a:pt x="3098969" y="2053750"/>
                  </a:cubicBezTo>
                  <a:cubicBezTo>
                    <a:pt x="3206507" y="2002689"/>
                    <a:pt x="3308910" y="1939179"/>
                    <a:pt x="3405757" y="1866174"/>
                  </a:cubicBezTo>
                  <a:lnTo>
                    <a:pt x="3441697" y="1838182"/>
                  </a:lnTo>
                  <a:cubicBezTo>
                    <a:pt x="3453724" y="1828828"/>
                    <a:pt x="3465961" y="1819755"/>
                    <a:pt x="3477355" y="1809627"/>
                  </a:cubicBezTo>
                  <a:lnTo>
                    <a:pt x="3512240" y="1779947"/>
                  </a:lnTo>
                  <a:cubicBezTo>
                    <a:pt x="3523845" y="1769960"/>
                    <a:pt x="3535731" y="1760254"/>
                    <a:pt x="3546632" y="1749705"/>
                  </a:cubicBezTo>
                  <a:cubicBezTo>
                    <a:pt x="3591574" y="1708420"/>
                    <a:pt x="3635602" y="1666150"/>
                    <a:pt x="3674004" y="1620013"/>
                  </a:cubicBezTo>
                  <a:cubicBezTo>
                    <a:pt x="3713952" y="1574719"/>
                    <a:pt x="3747008" y="1524994"/>
                    <a:pt x="3776056" y="1472174"/>
                  </a:cubicBezTo>
                  <a:cubicBezTo>
                    <a:pt x="3782947" y="1458740"/>
                    <a:pt x="3789840" y="1445307"/>
                    <a:pt x="3796522" y="1431733"/>
                  </a:cubicBezTo>
                  <a:lnTo>
                    <a:pt x="3814456" y="1389745"/>
                  </a:lnTo>
                  <a:cubicBezTo>
                    <a:pt x="3820786" y="1375890"/>
                    <a:pt x="3825499" y="1361120"/>
                    <a:pt x="3830984" y="1346772"/>
                  </a:cubicBezTo>
                  <a:cubicBezTo>
                    <a:pt x="3836330" y="1332284"/>
                    <a:pt x="3841675" y="1317866"/>
                    <a:pt x="3846246" y="1302956"/>
                  </a:cubicBezTo>
                  <a:cubicBezTo>
                    <a:pt x="3865799" y="1244087"/>
                    <a:pt x="3883030" y="1183602"/>
                    <a:pt x="3900402" y="1123258"/>
                  </a:cubicBezTo>
                  <a:lnTo>
                    <a:pt x="3926918" y="1032670"/>
                  </a:lnTo>
                  <a:lnTo>
                    <a:pt x="3954206" y="942223"/>
                  </a:lnTo>
                  <a:cubicBezTo>
                    <a:pt x="3991271" y="821884"/>
                    <a:pt x="4032416" y="702953"/>
                    <a:pt x="4074685" y="585076"/>
                  </a:cubicBezTo>
                  <a:cubicBezTo>
                    <a:pt x="4117376" y="468255"/>
                    <a:pt x="4138265" y="343768"/>
                    <a:pt x="4135310" y="219983"/>
                  </a:cubicBezTo>
                  <a:cubicBezTo>
                    <a:pt x="4134044" y="158091"/>
                    <a:pt x="4126871" y="96480"/>
                    <a:pt x="4114634" y="35994"/>
                  </a:cubicBezTo>
                  <a:lnTo>
                    <a:pt x="4106672" y="0"/>
                  </a:lnTo>
                  <a:lnTo>
                    <a:pt x="4316568" y="0"/>
                  </a:lnTo>
                  <a:lnTo>
                    <a:pt x="4342312" y="168682"/>
                  </a:lnTo>
                  <a:cubicBezTo>
                    <a:pt x="4349744" y="241858"/>
                    <a:pt x="4353551" y="316105"/>
                    <a:pt x="4353551" y="391242"/>
                  </a:cubicBezTo>
                  <a:cubicBezTo>
                    <a:pt x="4353551" y="1368017"/>
                    <a:pt x="3710169" y="2194544"/>
                    <a:pt x="2824077" y="2470152"/>
                  </a:cubicBezTo>
                  <a:lnTo>
                    <a:pt x="2619271" y="2522814"/>
                  </a:lnTo>
                  <a:lnTo>
                    <a:pt x="1734280" y="2522814"/>
                  </a:lnTo>
                  <a:lnTo>
                    <a:pt x="1529475" y="2470152"/>
                  </a:lnTo>
                  <a:cubicBezTo>
                    <a:pt x="643383" y="2194544"/>
                    <a:pt x="0" y="1368017"/>
                    <a:pt x="0" y="391242"/>
                  </a:cubicBezTo>
                  <a:cubicBezTo>
                    <a:pt x="0" y="316105"/>
                    <a:pt x="3807" y="241858"/>
                    <a:pt x="11239" y="16868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54" name="Google Shape;154;p5"/>
          <p:cNvSpPr txBox="1"/>
          <p:nvPr/>
        </p:nvSpPr>
        <p:spPr>
          <a:xfrm>
            <a:off x="8340473" y="6609054"/>
            <a:ext cx="158408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CA" sz="1000">
                <a:solidFill>
                  <a:srgbClr val="F2F2F2"/>
                </a:solidFill>
                <a:latin typeface="Verdana"/>
                <a:ea typeface="Verdana"/>
                <a:cs typeface="Verdana"/>
                <a:sym typeface="Verdana"/>
              </a:rPr>
              <a:t>Source: Bob Lefebvre</a:t>
            </a:r>
            <a:endParaRPr sz="1000">
              <a:solidFill>
                <a:srgbClr val="F2F2F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6"/>
          <p:cNvSpPr txBox="1"/>
          <p:nvPr>
            <p:ph type="title"/>
          </p:nvPr>
        </p:nvSpPr>
        <p:spPr>
          <a:xfrm>
            <a:off x="4965430" y="629266"/>
            <a:ext cx="6724546"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09E43"/>
              </a:buClr>
              <a:buSzPts val="4400"/>
              <a:buFont typeface="Calibri"/>
              <a:buNone/>
            </a:pPr>
            <a:r>
              <a:rPr b="1" i="0" lang="en-CA" u="none" strike="noStrike">
                <a:solidFill>
                  <a:srgbClr val="709E43"/>
                </a:solidFill>
              </a:rPr>
              <a:t>Southwest Calgary Ring Road (SWCRR)</a:t>
            </a:r>
            <a:endParaRPr b="1">
              <a:solidFill>
                <a:srgbClr val="709E43"/>
              </a:solidFill>
            </a:endParaRPr>
          </a:p>
        </p:txBody>
      </p:sp>
      <p:sp>
        <p:nvSpPr>
          <p:cNvPr id="161" name="Google Shape;161;p6"/>
          <p:cNvSpPr txBox="1"/>
          <p:nvPr>
            <p:ph idx="1" type="body"/>
          </p:nvPr>
        </p:nvSpPr>
        <p:spPr>
          <a:xfrm>
            <a:off x="5709501" y="2223247"/>
            <a:ext cx="5720498" cy="378541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16666"/>
              <a:buFont typeface="Arial"/>
              <a:buChar char="•"/>
            </a:pPr>
            <a:r>
              <a:rPr b="0" i="0" lang="en-CA" u="none" strike="noStrike">
                <a:latin typeface="Calibri"/>
                <a:ea typeface="Calibri"/>
                <a:cs typeface="Calibri"/>
                <a:sym typeface="Calibri"/>
              </a:rPr>
              <a:t>Commissioned SWCRR Impact Study </a:t>
            </a:r>
            <a:r>
              <a:rPr b="0" i="0" lang="en-CA" sz="2400" u="none" strike="noStrike">
                <a:latin typeface="Calibri"/>
                <a:ea typeface="Calibri"/>
                <a:cs typeface="Calibri"/>
                <a:sym typeface="Calibri"/>
              </a:rPr>
              <a:t>(2016-2022) </a:t>
            </a:r>
            <a:endParaRPr sz="2400">
              <a:latin typeface="Arial"/>
              <a:ea typeface="Arial"/>
              <a:cs typeface="Arial"/>
              <a:sym typeface="Arial"/>
            </a:endParaRPr>
          </a:p>
          <a:p>
            <a:pPr indent="-228600" lvl="1" marL="685800" rtl="0" algn="l">
              <a:lnSpc>
                <a:spcPct val="90000"/>
              </a:lnSpc>
              <a:spcBef>
                <a:spcPts val="600"/>
              </a:spcBef>
              <a:spcAft>
                <a:spcPts val="0"/>
              </a:spcAft>
              <a:buClr>
                <a:schemeClr val="dk1"/>
              </a:buClr>
              <a:buSzPct val="100000"/>
              <a:buChar char="•"/>
            </a:pPr>
            <a:r>
              <a:rPr lang="en-CA">
                <a:latin typeface="Calibri"/>
                <a:ea typeface="Calibri"/>
                <a:cs typeface="Calibri"/>
                <a:sym typeface="Calibri"/>
              </a:rPr>
              <a:t>I</a:t>
            </a:r>
            <a:r>
              <a:rPr b="0" i="0" lang="en-CA" u="none" strike="noStrike">
                <a:latin typeface="Calibri"/>
                <a:ea typeface="Calibri"/>
                <a:cs typeface="Calibri"/>
                <a:sym typeface="Calibri"/>
              </a:rPr>
              <a:t>mpacts on terrestrial and aquatic ecosystems</a:t>
            </a:r>
            <a:endParaRPr/>
          </a:p>
          <a:p>
            <a:pPr indent="-228600" lvl="0" marL="228600" rtl="0" algn="l">
              <a:lnSpc>
                <a:spcPct val="90000"/>
              </a:lnSpc>
              <a:spcBef>
                <a:spcPts val="600"/>
              </a:spcBef>
              <a:spcAft>
                <a:spcPts val="0"/>
              </a:spcAft>
              <a:buClr>
                <a:schemeClr val="dk1"/>
              </a:buClr>
              <a:buSzPct val="100000"/>
              <a:buFont typeface="Arial"/>
              <a:buChar char="•"/>
            </a:pPr>
            <a:r>
              <a:rPr b="0" i="0" lang="en-CA" u="none" strike="noStrike">
                <a:latin typeface="Calibri"/>
                <a:ea typeface="Calibri"/>
                <a:cs typeface="Calibri"/>
                <a:sym typeface="Calibri"/>
              </a:rPr>
              <a:t>Impacts include:</a:t>
            </a:r>
            <a:endParaRPr b="0" i="0" u="none" strike="noStrike">
              <a:latin typeface="Arial"/>
              <a:ea typeface="Arial"/>
              <a:cs typeface="Arial"/>
              <a:sym typeface="Arial"/>
            </a:endParaRPr>
          </a:p>
          <a:p>
            <a:pPr indent="-285750" lvl="1" marL="742950" rtl="0" algn="l">
              <a:lnSpc>
                <a:spcPct val="90000"/>
              </a:lnSpc>
              <a:spcBef>
                <a:spcPts val="600"/>
              </a:spcBef>
              <a:spcAft>
                <a:spcPts val="0"/>
              </a:spcAft>
              <a:buClr>
                <a:schemeClr val="dk1"/>
              </a:buClr>
              <a:buSzPct val="100000"/>
              <a:buFont typeface="Arial"/>
              <a:buChar char="•"/>
            </a:pPr>
            <a:r>
              <a:rPr b="0" i="0" lang="en-CA" u="none" strike="noStrike">
                <a:latin typeface="Calibri"/>
                <a:ea typeface="Calibri"/>
                <a:cs typeface="Calibri"/>
                <a:sym typeface="Calibri"/>
              </a:rPr>
              <a:t>Multiple sediment spills</a:t>
            </a:r>
            <a:endParaRPr b="0" i="0" u="none" strike="noStrike">
              <a:latin typeface="Arial"/>
              <a:ea typeface="Arial"/>
              <a:cs typeface="Arial"/>
              <a:sym typeface="Arial"/>
            </a:endParaRPr>
          </a:p>
          <a:p>
            <a:pPr indent="-285750" lvl="1" marL="742950" rtl="0" algn="l">
              <a:lnSpc>
                <a:spcPct val="90000"/>
              </a:lnSpc>
              <a:spcBef>
                <a:spcPts val="600"/>
              </a:spcBef>
              <a:spcAft>
                <a:spcPts val="0"/>
              </a:spcAft>
              <a:buClr>
                <a:schemeClr val="dk1"/>
              </a:buClr>
              <a:buSzPct val="100000"/>
              <a:buFont typeface="Arial"/>
              <a:buChar char="•"/>
            </a:pPr>
            <a:r>
              <a:rPr b="0" i="0" lang="en-CA" u="none" strike="noStrike">
                <a:latin typeface="Calibri"/>
                <a:ea typeface="Calibri"/>
                <a:cs typeface="Calibri"/>
                <a:sym typeface="Calibri"/>
              </a:rPr>
              <a:t>Water quality </a:t>
            </a:r>
            <a:endParaRPr b="0" i="0" u="none" strike="noStrike">
              <a:latin typeface="Arial"/>
              <a:ea typeface="Arial"/>
              <a:cs typeface="Arial"/>
              <a:sym typeface="Arial"/>
            </a:endParaRPr>
          </a:p>
          <a:p>
            <a:pPr indent="-285750" lvl="1" marL="742950" rtl="0" algn="l">
              <a:lnSpc>
                <a:spcPct val="90000"/>
              </a:lnSpc>
              <a:spcBef>
                <a:spcPts val="600"/>
              </a:spcBef>
              <a:spcAft>
                <a:spcPts val="0"/>
              </a:spcAft>
              <a:buClr>
                <a:schemeClr val="dk1"/>
              </a:buClr>
              <a:buSzPct val="100000"/>
              <a:buFont typeface="Arial"/>
              <a:buChar char="•"/>
            </a:pPr>
            <a:r>
              <a:rPr b="0" i="0" lang="en-CA" u="none" strike="noStrike">
                <a:latin typeface="Calibri"/>
                <a:ea typeface="Calibri"/>
                <a:cs typeface="Calibri"/>
                <a:sym typeface="Calibri"/>
              </a:rPr>
              <a:t>Noise level</a:t>
            </a:r>
            <a:endParaRPr b="0" i="0" u="none" strike="noStrike">
              <a:latin typeface="Arial"/>
              <a:ea typeface="Arial"/>
              <a:cs typeface="Arial"/>
              <a:sym typeface="Arial"/>
            </a:endParaRPr>
          </a:p>
          <a:p>
            <a:pPr indent="-285750" lvl="1" marL="742950" rtl="0" algn="l">
              <a:lnSpc>
                <a:spcPct val="90000"/>
              </a:lnSpc>
              <a:spcBef>
                <a:spcPts val="600"/>
              </a:spcBef>
              <a:spcAft>
                <a:spcPts val="0"/>
              </a:spcAft>
              <a:buClr>
                <a:schemeClr val="dk1"/>
              </a:buClr>
              <a:buSzPct val="100000"/>
              <a:buFont typeface="Arial"/>
              <a:buChar char="•"/>
            </a:pPr>
            <a:r>
              <a:rPr b="0" i="0" lang="en-CA" u="none" strike="noStrike">
                <a:latin typeface="Calibri"/>
                <a:ea typeface="Calibri"/>
                <a:cs typeface="Calibri"/>
                <a:sym typeface="Calibri"/>
              </a:rPr>
              <a:t>Wildlife movement</a:t>
            </a:r>
            <a:endParaRPr b="0" i="0" u="none" strike="noStrike">
              <a:latin typeface="Arial"/>
              <a:ea typeface="Arial"/>
              <a:cs typeface="Arial"/>
              <a:sym typeface="Arial"/>
            </a:endParaRPr>
          </a:p>
          <a:p>
            <a:pPr indent="-285750" lvl="1" marL="742950" rtl="0" algn="l">
              <a:lnSpc>
                <a:spcPct val="90000"/>
              </a:lnSpc>
              <a:spcBef>
                <a:spcPts val="600"/>
              </a:spcBef>
              <a:spcAft>
                <a:spcPts val="0"/>
              </a:spcAft>
              <a:buClr>
                <a:schemeClr val="dk1"/>
              </a:buClr>
              <a:buSzPct val="100000"/>
              <a:buFont typeface="Arial"/>
              <a:buChar char="•"/>
            </a:pPr>
            <a:r>
              <a:rPr b="0" i="0" lang="en-CA" u="none" strike="noStrike">
                <a:latin typeface="Calibri"/>
                <a:ea typeface="Calibri"/>
                <a:cs typeface="Calibri"/>
                <a:sym typeface="Calibri"/>
              </a:rPr>
              <a:t>Hydrology</a:t>
            </a:r>
            <a:br>
              <a:rPr b="0" lang="en-CA"/>
            </a:br>
            <a:endParaRPr/>
          </a:p>
        </p:txBody>
      </p:sp>
      <p:pic>
        <p:nvPicPr>
          <p:cNvPr descr="Map&#10;&#10;Description automatically generated" id="162" name="Google Shape;162;p6"/>
          <p:cNvPicPr preferRelativeResize="0"/>
          <p:nvPr/>
        </p:nvPicPr>
        <p:blipFill rotWithShape="1">
          <a:blip r:embed="rId3">
            <a:alphaModFix/>
          </a:blip>
          <a:srcRect b="5317" l="0" r="2" t="0"/>
          <a:stretch/>
        </p:blipFill>
        <p:spPr>
          <a:xfrm>
            <a:off x="20" y="10"/>
            <a:ext cx="4635571" cy="6857990"/>
          </a:xfrm>
          <a:prstGeom prst="rect">
            <a:avLst/>
          </a:prstGeom>
          <a:noFill/>
          <a:ln>
            <a:noFill/>
          </a:ln>
        </p:spPr>
      </p:pic>
      <p:sp>
        <p:nvSpPr>
          <p:cNvPr id="163" name="Google Shape;163;p6"/>
          <p:cNvSpPr txBox="1"/>
          <p:nvPr/>
        </p:nvSpPr>
        <p:spPr>
          <a:xfrm>
            <a:off x="2545976" y="6535271"/>
            <a:ext cx="2089615" cy="322729"/>
          </a:xfrm>
          <a:prstGeom prst="rect">
            <a:avLst/>
          </a:prstGeom>
          <a:solidFill>
            <a:srgbClr val="000000">
              <a:alpha val="49803"/>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CA" sz="1200">
                <a:solidFill>
                  <a:srgbClr val="FFFFFF"/>
                </a:solidFill>
                <a:latin typeface="Calibri"/>
                <a:ea typeface="Calibri"/>
                <a:cs typeface="Calibri"/>
                <a:sym typeface="Calibri"/>
              </a:rPr>
              <a:t>Source: Government of Alberta</a:t>
            </a:r>
            <a:endParaRPr sz="12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7"/>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descr="A group of trees&#10;&#10;Description automatically generated with low confidence" id="170" name="Google Shape;170;p7"/>
          <p:cNvPicPr preferRelativeResize="0"/>
          <p:nvPr/>
        </p:nvPicPr>
        <p:blipFill rotWithShape="1">
          <a:blip r:embed="rId3">
            <a:alphaModFix/>
          </a:blip>
          <a:srcRect b="6504" l="0" r="1" t="1571"/>
          <a:stretch/>
        </p:blipFill>
        <p:spPr>
          <a:xfrm>
            <a:off x="20" y="10"/>
            <a:ext cx="9947062" cy="6857990"/>
          </a:xfrm>
          <a:prstGeom prst="rect">
            <a:avLst/>
          </a:prstGeom>
          <a:noFill/>
          <a:ln>
            <a:noFill/>
          </a:ln>
        </p:spPr>
      </p:pic>
      <p:sp>
        <p:nvSpPr>
          <p:cNvPr id="171" name="Google Shape;171;p7"/>
          <p:cNvSpPr/>
          <p:nvPr/>
        </p:nvSpPr>
        <p:spPr>
          <a:xfrm flipH="1">
            <a:off x="6986049" y="0"/>
            <a:ext cx="5205951" cy="685800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7"/>
          <p:cNvSpPr/>
          <p:nvPr/>
        </p:nvSpPr>
        <p:spPr>
          <a:xfrm>
            <a:off x="7148226" y="0"/>
            <a:ext cx="5043774" cy="6858000"/>
          </a:xfrm>
          <a:custGeom>
            <a:rect b="b" l="l" r="r" t="t"/>
            <a:pathLst>
              <a:path extrusionOk="0" h="6858000" w="5043774">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173" name="Google Shape;173;p7"/>
          <p:cNvSpPr/>
          <p:nvPr/>
        </p:nvSpPr>
        <p:spPr>
          <a:xfrm flipH="1">
            <a:off x="6697013"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74" name="Google Shape;174;p7"/>
          <p:cNvSpPr txBox="1"/>
          <p:nvPr>
            <p:ph type="title"/>
          </p:nvPr>
        </p:nvSpPr>
        <p:spPr>
          <a:xfrm>
            <a:off x="8064827" y="819260"/>
            <a:ext cx="3633746" cy="158842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Calibri"/>
              <a:buNone/>
            </a:pPr>
            <a:r>
              <a:rPr b="1" lang="en-CA">
                <a:solidFill>
                  <a:schemeClr val="accent2"/>
                </a:solidFill>
              </a:rPr>
              <a:t>Pre-Trip Preparation</a:t>
            </a:r>
            <a:endParaRPr/>
          </a:p>
        </p:txBody>
      </p:sp>
      <p:sp>
        <p:nvSpPr>
          <p:cNvPr id="175" name="Google Shape;175;p7"/>
          <p:cNvSpPr txBox="1"/>
          <p:nvPr>
            <p:ph idx="1" type="body"/>
          </p:nvPr>
        </p:nvSpPr>
        <p:spPr>
          <a:xfrm>
            <a:off x="8310239" y="2634019"/>
            <a:ext cx="3804267" cy="270006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CA"/>
              <a:t>Set up a journal</a:t>
            </a:r>
            <a:endParaRPr/>
          </a:p>
          <a:p>
            <a:pPr indent="-228600" lvl="1" marL="685800" rtl="0" algn="l">
              <a:lnSpc>
                <a:spcPct val="90000"/>
              </a:lnSpc>
              <a:spcBef>
                <a:spcPts val="500"/>
              </a:spcBef>
              <a:spcAft>
                <a:spcPts val="0"/>
              </a:spcAft>
              <a:buClr>
                <a:schemeClr val="dk1"/>
              </a:buClr>
              <a:buSzPts val="2400"/>
              <a:buChar char="•"/>
            </a:pPr>
            <a:r>
              <a:rPr lang="en-CA"/>
              <a:t>Worksheets for grade 7-9</a:t>
            </a:r>
            <a:endParaRPr/>
          </a:p>
          <a:p>
            <a:pPr indent="-228600" lvl="1" marL="685800" rtl="0" algn="l">
              <a:lnSpc>
                <a:spcPct val="90000"/>
              </a:lnSpc>
              <a:spcBef>
                <a:spcPts val="500"/>
              </a:spcBef>
              <a:spcAft>
                <a:spcPts val="0"/>
              </a:spcAft>
              <a:buClr>
                <a:schemeClr val="dk1"/>
              </a:buClr>
              <a:buSzPts val="2400"/>
              <a:buChar char="•"/>
            </a:pPr>
            <a:r>
              <a:rPr lang="en-CA"/>
              <a:t>Extra paper</a:t>
            </a:r>
            <a:endParaRPr/>
          </a:p>
          <a:p>
            <a:pPr indent="-228600" lvl="0" marL="228600" rtl="0" algn="l">
              <a:lnSpc>
                <a:spcPct val="90000"/>
              </a:lnSpc>
              <a:spcBef>
                <a:spcPts val="1000"/>
              </a:spcBef>
              <a:spcAft>
                <a:spcPts val="0"/>
              </a:spcAft>
              <a:buClr>
                <a:schemeClr val="dk1"/>
              </a:buClr>
              <a:buSzPts val="2800"/>
              <a:buChar char="•"/>
            </a:pPr>
            <a:r>
              <a:rPr lang="en-CA"/>
              <a:t>Bring writing utensil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8"/>
          <p:cNvSpPr/>
          <p:nvPr/>
        </p:nvSpPr>
        <p:spPr>
          <a:xfrm>
            <a:off x="153"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pic>
        <p:nvPicPr>
          <p:cNvPr descr="A picture containing outdoor, sky, water, nature&#10;&#10;Description automatically generated" id="182" name="Google Shape;182;p8"/>
          <p:cNvPicPr preferRelativeResize="0"/>
          <p:nvPr/>
        </p:nvPicPr>
        <p:blipFill rotWithShape="1">
          <a:blip r:embed="rId3">
            <a:alphaModFix/>
          </a:blip>
          <a:srcRect b="0" l="0" r="0" t="31428"/>
          <a:stretch/>
        </p:blipFill>
        <p:spPr>
          <a:xfrm>
            <a:off x="4691118" y="1"/>
            <a:ext cx="7500882" cy="6857999"/>
          </a:xfrm>
          <a:custGeom>
            <a:rect b="b" l="l" r="r" t="t"/>
            <a:pathLst>
              <a:path extrusionOk="0" h="6857999" w="7500882">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a:noFill/>
          <a:ln>
            <a:noFill/>
          </a:ln>
        </p:spPr>
      </p:pic>
      <p:sp>
        <p:nvSpPr>
          <p:cNvPr id="183" name="Google Shape;183;p8"/>
          <p:cNvSpPr/>
          <p:nvPr/>
        </p:nvSpPr>
        <p:spPr>
          <a:xfrm>
            <a:off x="0" y="0"/>
            <a:ext cx="7476051" cy="6858000"/>
          </a:xfrm>
          <a:custGeom>
            <a:rect b="b" l="l" r="r" t="t"/>
            <a:pathLst>
              <a:path extrusionOk="0" h="6858000" w="7476051">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84" name="Google Shape;184;p8"/>
          <p:cNvSpPr/>
          <p:nvPr/>
        </p:nvSpPr>
        <p:spPr>
          <a:xfrm>
            <a:off x="0" y="0"/>
            <a:ext cx="7347004" cy="6858000"/>
          </a:xfrm>
          <a:custGeom>
            <a:rect b="b" l="l" r="r" t="t"/>
            <a:pathLst>
              <a:path extrusionOk="0" h="6858000" w="7347004">
                <a:moveTo>
                  <a:pt x="39602" y="0"/>
                </a:moveTo>
                <a:lnTo>
                  <a:pt x="5675927" y="0"/>
                </a:lnTo>
                <a:lnTo>
                  <a:pt x="5698706" y="14997"/>
                </a:lnTo>
                <a:cubicBezTo>
                  <a:pt x="6756281" y="754641"/>
                  <a:pt x="7347004" y="2093192"/>
                  <a:pt x="7347004" y="3621656"/>
                </a:cubicBezTo>
                <a:cubicBezTo>
                  <a:pt x="7347004" y="4969131"/>
                  <a:pt x="6390781" y="5602839"/>
                  <a:pt x="5417159" y="6374814"/>
                </a:cubicBezTo>
                <a:cubicBezTo>
                  <a:pt x="5239858" y="6515397"/>
                  <a:pt x="5064178" y="6653108"/>
                  <a:pt x="4885213" y="6780599"/>
                </a:cubicBezTo>
                <a:lnTo>
                  <a:pt x="4770148" y="6858000"/>
                </a:lnTo>
                <a:lnTo>
                  <a:pt x="850790" y="6858000"/>
                </a:lnTo>
                <a:lnTo>
                  <a:pt x="39602" y="6858000"/>
                </a:lnTo>
                <a:lnTo>
                  <a:pt x="0" y="6858000"/>
                </a:lnTo>
                <a:lnTo>
                  <a:pt x="0" y="1"/>
                </a:lnTo>
                <a:lnTo>
                  <a:pt x="39602"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eiryo"/>
              <a:ea typeface="Meiryo"/>
              <a:cs typeface="Meiryo"/>
              <a:sym typeface="Meiryo"/>
            </a:endParaRPr>
          </a:p>
        </p:txBody>
      </p:sp>
      <p:sp>
        <p:nvSpPr>
          <p:cNvPr id="185" name="Google Shape;185;p8"/>
          <p:cNvSpPr/>
          <p:nvPr/>
        </p:nvSpPr>
        <p:spPr>
          <a:xfrm>
            <a:off x="5139034" y="-1"/>
            <a:ext cx="2535264" cy="6858001"/>
          </a:xfrm>
          <a:custGeom>
            <a:rect b="b" l="l" r="r" t="t"/>
            <a:pathLst>
              <a:path extrusionOk="0" h="6858001" w="2535264">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Meiryo"/>
              <a:ea typeface="Meiryo"/>
              <a:cs typeface="Meiryo"/>
              <a:sym typeface="Meiryo"/>
            </a:endParaRPr>
          </a:p>
        </p:txBody>
      </p:sp>
      <p:sp>
        <p:nvSpPr>
          <p:cNvPr id="186" name="Google Shape;186;p8"/>
          <p:cNvSpPr txBox="1"/>
          <p:nvPr>
            <p:ph type="title"/>
          </p:nvPr>
        </p:nvSpPr>
        <p:spPr>
          <a:xfrm>
            <a:off x="160658" y="894601"/>
            <a:ext cx="4780129" cy="79025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Calibri"/>
              <a:buNone/>
            </a:pPr>
            <a:r>
              <a:rPr b="1" lang="en-CA">
                <a:solidFill>
                  <a:schemeClr val="accent2"/>
                </a:solidFill>
              </a:rPr>
              <a:t>Pre-Trip Preparation</a:t>
            </a:r>
            <a:endParaRPr/>
          </a:p>
        </p:txBody>
      </p:sp>
      <p:sp>
        <p:nvSpPr>
          <p:cNvPr id="187" name="Google Shape;187;p8"/>
          <p:cNvSpPr txBox="1"/>
          <p:nvPr>
            <p:ph idx="1" type="body"/>
          </p:nvPr>
        </p:nvSpPr>
        <p:spPr>
          <a:xfrm>
            <a:off x="511184" y="1820657"/>
            <a:ext cx="6616644" cy="36512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CA"/>
              <a:t>Terms to know</a:t>
            </a:r>
            <a:endParaRPr/>
          </a:p>
          <a:p>
            <a:pPr indent="-228600" lvl="1" marL="685800" rtl="0" algn="l">
              <a:lnSpc>
                <a:spcPct val="90000"/>
              </a:lnSpc>
              <a:spcBef>
                <a:spcPts val="500"/>
              </a:spcBef>
              <a:spcAft>
                <a:spcPts val="0"/>
              </a:spcAft>
              <a:buClr>
                <a:schemeClr val="accent2"/>
              </a:buClr>
              <a:buSzPts val="2800"/>
              <a:buChar char="•"/>
            </a:pPr>
            <a:r>
              <a:rPr lang="en-CA" sz="2800">
                <a:solidFill>
                  <a:schemeClr val="accent2"/>
                </a:solidFill>
              </a:rPr>
              <a:t>Biodiversity:</a:t>
            </a:r>
            <a:r>
              <a:rPr lang="en-CA" sz="2800"/>
              <a:t> </a:t>
            </a:r>
            <a:r>
              <a:rPr lang="en-CA"/>
              <a:t>The variety or abundance of different living things.</a:t>
            </a:r>
            <a:endParaRPr/>
          </a:p>
          <a:p>
            <a:pPr indent="-228600" lvl="2" marL="1143000" rtl="0" algn="l">
              <a:lnSpc>
                <a:spcPct val="90000"/>
              </a:lnSpc>
              <a:spcBef>
                <a:spcPts val="500"/>
              </a:spcBef>
              <a:spcAft>
                <a:spcPts val="0"/>
              </a:spcAft>
              <a:buClr>
                <a:schemeClr val="dk1"/>
              </a:buClr>
              <a:buSzPts val="2000"/>
              <a:buChar char="•"/>
            </a:pPr>
            <a:r>
              <a:rPr lang="en-CA"/>
              <a:t>Bio = living</a:t>
            </a:r>
            <a:endParaRPr/>
          </a:p>
          <a:p>
            <a:pPr indent="-228600" lvl="2" marL="1143000" rtl="0" algn="l">
              <a:lnSpc>
                <a:spcPct val="90000"/>
              </a:lnSpc>
              <a:spcBef>
                <a:spcPts val="500"/>
              </a:spcBef>
              <a:spcAft>
                <a:spcPts val="0"/>
              </a:spcAft>
              <a:buClr>
                <a:schemeClr val="dk1"/>
              </a:buClr>
              <a:buSzPts val="2000"/>
              <a:buChar char="•"/>
            </a:pPr>
            <a:r>
              <a:rPr lang="en-CA"/>
              <a:t>Diversity = variety of different things</a:t>
            </a:r>
            <a:endParaRPr/>
          </a:p>
          <a:p>
            <a:pPr indent="-228600" lvl="1" marL="685800" rtl="0" algn="l">
              <a:lnSpc>
                <a:spcPct val="90000"/>
              </a:lnSpc>
              <a:spcBef>
                <a:spcPts val="500"/>
              </a:spcBef>
              <a:spcAft>
                <a:spcPts val="0"/>
              </a:spcAft>
              <a:buClr>
                <a:schemeClr val="accent2"/>
              </a:buClr>
              <a:buSzPts val="2800"/>
              <a:buChar char="•"/>
            </a:pPr>
            <a:r>
              <a:rPr lang="en-CA" sz="2800">
                <a:solidFill>
                  <a:schemeClr val="accent2"/>
                </a:solidFill>
              </a:rPr>
              <a:t>Ecological footprint:</a:t>
            </a:r>
            <a:r>
              <a:rPr lang="en-CA" sz="2800"/>
              <a:t> </a:t>
            </a:r>
            <a:r>
              <a:rPr lang="en-CA"/>
              <a:t>Human impact. </a:t>
            </a:r>
            <a:endParaRPr/>
          </a:p>
          <a:p>
            <a:pPr indent="-228600" lvl="2" marL="1143000" rtl="0" algn="l">
              <a:lnSpc>
                <a:spcPct val="90000"/>
              </a:lnSpc>
              <a:spcBef>
                <a:spcPts val="500"/>
              </a:spcBef>
              <a:spcAft>
                <a:spcPts val="0"/>
              </a:spcAft>
              <a:buClr>
                <a:schemeClr val="dk1"/>
              </a:buClr>
              <a:buSzPts val="2000"/>
              <a:buChar char="•"/>
            </a:pPr>
            <a:r>
              <a:rPr lang="en-CA"/>
              <a:t>A larger footprint = greater negative impact to the environment</a:t>
            </a:r>
            <a:endParaRPr/>
          </a:p>
          <a:p>
            <a:pPr indent="-228600" lvl="2" marL="1143000" rtl="0" algn="l">
              <a:lnSpc>
                <a:spcPct val="90000"/>
              </a:lnSpc>
              <a:spcBef>
                <a:spcPts val="500"/>
              </a:spcBef>
              <a:spcAft>
                <a:spcPts val="0"/>
              </a:spcAft>
              <a:buClr>
                <a:schemeClr val="dk1"/>
              </a:buClr>
              <a:buSzPts val="2000"/>
              <a:buChar char="•"/>
            </a:pPr>
            <a:r>
              <a:rPr lang="en-CA"/>
              <a:t>Goal is to reduce your ecological footprint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9"/>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in the woods&#10;&#10;Description automatically generated with medium confidence" id="194" name="Google Shape;194;p9"/>
          <p:cNvPicPr preferRelativeResize="0"/>
          <p:nvPr/>
        </p:nvPicPr>
        <p:blipFill rotWithShape="1">
          <a:blip r:embed="rId3">
            <a:alphaModFix/>
          </a:blip>
          <a:srcRect b="-1189" l="13987" r="22008" t="1189"/>
          <a:stretch/>
        </p:blipFill>
        <p:spPr>
          <a:xfrm>
            <a:off x="-9527" y="3725"/>
            <a:ext cx="5846165" cy="6850548"/>
          </a:xfrm>
          <a:prstGeom prst="rect">
            <a:avLst/>
          </a:prstGeom>
          <a:noFill/>
          <a:ln>
            <a:noFill/>
          </a:ln>
        </p:spPr>
      </p:pic>
      <p:grpSp>
        <p:nvGrpSpPr>
          <p:cNvPr id="195" name="Google Shape;195;p9"/>
          <p:cNvGrpSpPr/>
          <p:nvPr/>
        </p:nvGrpSpPr>
        <p:grpSpPr>
          <a:xfrm>
            <a:off x="-9527" y="-6558"/>
            <a:ext cx="6254832" cy="6874766"/>
            <a:chOff x="-9149" y="3725"/>
            <a:chExt cx="6254832" cy="6887203"/>
          </a:xfrm>
        </p:grpSpPr>
        <p:sp>
          <p:nvSpPr>
            <p:cNvPr id="196" name="Google Shape;196;p9"/>
            <p:cNvSpPr/>
            <p:nvPr/>
          </p:nvSpPr>
          <p:spPr>
            <a:xfrm>
              <a:off x="-9149" y="238645"/>
              <a:ext cx="5933139" cy="6387893"/>
            </a:xfrm>
            <a:custGeom>
              <a:rect b="b" l="l" r="r" t="t"/>
              <a:pathLst>
                <a:path extrusionOk="0" h="6335678" w="5933139">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9"/>
            <p:cNvSpPr/>
            <p:nvPr/>
          </p:nvSpPr>
          <p:spPr>
            <a:xfrm>
              <a:off x="-9149" y="241478"/>
              <a:ext cx="5953893" cy="6434152"/>
            </a:xfrm>
            <a:custGeom>
              <a:rect b="b" l="l" r="r" t="t"/>
              <a:pathLst>
                <a:path extrusionOk="0" h="6434152" w="5953893">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9"/>
            <p:cNvSpPr/>
            <p:nvPr/>
          </p:nvSpPr>
          <p:spPr>
            <a:xfrm>
              <a:off x="-9149" y="231462"/>
              <a:ext cx="5953893" cy="6444167"/>
            </a:xfrm>
            <a:custGeom>
              <a:rect b="b" l="l" r="r" t="t"/>
              <a:pathLst>
                <a:path extrusionOk="0" h="6434152" w="5953893">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9"/>
            <p:cNvSpPr/>
            <p:nvPr/>
          </p:nvSpPr>
          <p:spPr>
            <a:xfrm>
              <a:off x="-9149" y="3725"/>
              <a:ext cx="5855313" cy="6880645"/>
            </a:xfrm>
            <a:custGeom>
              <a:rect b="b" l="l" r="r" t="t"/>
              <a:pathLst>
                <a:path extrusionOk="0" h="6880645" w="5855313">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9"/>
            <p:cNvSpPr/>
            <p:nvPr/>
          </p:nvSpPr>
          <p:spPr>
            <a:xfrm>
              <a:off x="-9149" y="26370"/>
              <a:ext cx="6254832" cy="6864558"/>
            </a:xfrm>
            <a:custGeom>
              <a:rect b="b" l="l" r="r" t="t"/>
              <a:pathLst>
                <a:path extrusionOk="0" h="6864558" w="6254832">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1" name="Google Shape;201;p9"/>
          <p:cNvSpPr txBox="1"/>
          <p:nvPr>
            <p:ph idx="4294967295" type="title"/>
          </p:nvPr>
        </p:nvSpPr>
        <p:spPr>
          <a:xfrm>
            <a:off x="5728034" y="1115203"/>
            <a:ext cx="6137132" cy="80007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2"/>
              </a:buClr>
              <a:buSzPts val="4400"/>
              <a:buFont typeface="Calibri"/>
              <a:buNone/>
            </a:pPr>
            <a:r>
              <a:rPr b="1" lang="en-CA">
                <a:solidFill>
                  <a:schemeClr val="accent2"/>
                </a:solidFill>
              </a:rPr>
              <a:t>Field Trip - </a:t>
            </a:r>
            <a:r>
              <a:rPr b="1" lang="en-CA">
                <a:solidFill>
                  <a:srgbClr val="262626"/>
                </a:solidFill>
              </a:rPr>
              <a:t>What to Bring?</a:t>
            </a:r>
            <a:endParaRPr/>
          </a:p>
        </p:txBody>
      </p:sp>
      <p:sp>
        <p:nvSpPr>
          <p:cNvPr id="202" name="Google Shape;202;p9"/>
          <p:cNvSpPr txBox="1"/>
          <p:nvPr>
            <p:ph idx="4294967295" type="body"/>
          </p:nvPr>
        </p:nvSpPr>
        <p:spPr>
          <a:xfrm>
            <a:off x="6479160" y="1916694"/>
            <a:ext cx="4977578" cy="3475246"/>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Char char="•"/>
            </a:pPr>
            <a:r>
              <a:rPr lang="en-CA" sz="2000"/>
              <a:t>Appropriate running shoes</a:t>
            </a:r>
            <a:endParaRPr/>
          </a:p>
          <a:p>
            <a:pPr indent="-228600" lvl="0" marL="228600" rtl="0" algn="l">
              <a:lnSpc>
                <a:spcPct val="90000"/>
              </a:lnSpc>
              <a:spcBef>
                <a:spcPts val="1000"/>
              </a:spcBef>
              <a:spcAft>
                <a:spcPts val="0"/>
              </a:spcAft>
              <a:buClr>
                <a:schemeClr val="dk1"/>
              </a:buClr>
              <a:buSzPts val="2000"/>
              <a:buChar char="•"/>
            </a:pPr>
            <a:r>
              <a:rPr lang="en-CA" sz="2000"/>
              <a:t>Layered clothes (for ALL types of weather)</a:t>
            </a:r>
            <a:endParaRPr/>
          </a:p>
          <a:p>
            <a:pPr indent="-228600" lvl="0" marL="228600" rtl="0" algn="l">
              <a:lnSpc>
                <a:spcPct val="90000"/>
              </a:lnSpc>
              <a:spcBef>
                <a:spcPts val="1000"/>
              </a:spcBef>
              <a:spcAft>
                <a:spcPts val="0"/>
              </a:spcAft>
              <a:buClr>
                <a:schemeClr val="dk1"/>
              </a:buClr>
              <a:buSzPts val="2000"/>
              <a:buChar char="•"/>
            </a:pPr>
            <a:r>
              <a:rPr lang="en-CA" sz="2000"/>
              <a:t>Water Bottle</a:t>
            </a:r>
            <a:endParaRPr/>
          </a:p>
          <a:p>
            <a:pPr indent="-228600" lvl="0" marL="228600" rtl="0" algn="l">
              <a:lnSpc>
                <a:spcPct val="90000"/>
              </a:lnSpc>
              <a:spcBef>
                <a:spcPts val="1000"/>
              </a:spcBef>
              <a:spcAft>
                <a:spcPts val="0"/>
              </a:spcAft>
              <a:buClr>
                <a:schemeClr val="dk1"/>
              </a:buClr>
              <a:buSzPts val="2000"/>
              <a:buChar char="•"/>
            </a:pPr>
            <a:r>
              <a:rPr lang="en-CA" sz="2000"/>
              <a:t>Snacks</a:t>
            </a:r>
            <a:endParaRPr/>
          </a:p>
          <a:p>
            <a:pPr indent="-228600" lvl="0" marL="228600" rtl="0" algn="l">
              <a:lnSpc>
                <a:spcPct val="90000"/>
              </a:lnSpc>
              <a:spcBef>
                <a:spcPts val="1000"/>
              </a:spcBef>
              <a:spcAft>
                <a:spcPts val="0"/>
              </a:spcAft>
              <a:buClr>
                <a:schemeClr val="dk1"/>
              </a:buClr>
              <a:buSzPts val="2000"/>
              <a:buChar char="•"/>
            </a:pPr>
            <a:r>
              <a:rPr lang="en-CA" sz="2000"/>
              <a:t>Lunch (for full day trips)</a:t>
            </a:r>
            <a:endParaRPr/>
          </a:p>
          <a:p>
            <a:pPr indent="-228600" lvl="0" marL="228600" rtl="0" algn="l">
              <a:lnSpc>
                <a:spcPct val="90000"/>
              </a:lnSpc>
              <a:spcBef>
                <a:spcPts val="1000"/>
              </a:spcBef>
              <a:spcAft>
                <a:spcPts val="0"/>
              </a:spcAft>
              <a:buClr>
                <a:schemeClr val="dk1"/>
              </a:buClr>
              <a:buSzPts val="2000"/>
              <a:buChar char="•"/>
            </a:pPr>
            <a:r>
              <a:rPr lang="en-CA" sz="2000"/>
              <a:t>Journal and worksheets</a:t>
            </a:r>
            <a:endParaRPr/>
          </a:p>
          <a:p>
            <a:pPr indent="-228600" lvl="0" marL="228600" rtl="0" algn="l">
              <a:lnSpc>
                <a:spcPct val="90000"/>
              </a:lnSpc>
              <a:spcBef>
                <a:spcPts val="1000"/>
              </a:spcBef>
              <a:spcAft>
                <a:spcPts val="0"/>
              </a:spcAft>
              <a:buClr>
                <a:schemeClr val="dk1"/>
              </a:buClr>
              <a:buSzPts val="2000"/>
              <a:buChar char="•"/>
            </a:pPr>
            <a:r>
              <a:rPr lang="en-CA" sz="2000"/>
              <a:t>Writing utensils</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203" name="Google Shape;203;p9"/>
          <p:cNvSpPr txBox="1"/>
          <p:nvPr/>
        </p:nvSpPr>
        <p:spPr>
          <a:xfrm>
            <a:off x="5351222" y="4918516"/>
            <a:ext cx="51522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3200">
                <a:solidFill>
                  <a:schemeClr val="accent2"/>
                </a:solidFill>
                <a:latin typeface="Calibri"/>
                <a:ea typeface="Calibri"/>
                <a:cs typeface="Calibri"/>
                <a:sym typeface="Calibri"/>
              </a:rPr>
              <a:t>The ENTIRE field trip is outside, come prepared!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2022-06-03T18:42:43Z</dcterms:created>
  <dc:creator>Maya Staszelis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0x0101004049EAC4C203D84A913BA1B664C3AC59</vt:lpwstr>
  </property>
</Properties>
</file>